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1"/>
  </p:sldMasterIdLst>
  <p:notesMasterIdLst>
    <p:notesMasterId r:id="rId47"/>
  </p:notesMasterIdLst>
  <p:sldIdLst>
    <p:sldId id="256" r:id="rId2"/>
    <p:sldId id="258" r:id="rId3"/>
    <p:sldId id="259" r:id="rId4"/>
    <p:sldId id="323" r:id="rId5"/>
    <p:sldId id="324" r:id="rId6"/>
    <p:sldId id="325" r:id="rId7"/>
    <p:sldId id="326" r:id="rId8"/>
    <p:sldId id="327" r:id="rId9"/>
    <p:sldId id="328" r:id="rId10"/>
    <p:sldId id="329" r:id="rId11"/>
    <p:sldId id="330" r:id="rId12"/>
    <p:sldId id="331" r:id="rId13"/>
    <p:sldId id="332" r:id="rId14"/>
    <p:sldId id="333" r:id="rId15"/>
    <p:sldId id="334" r:id="rId16"/>
    <p:sldId id="335" r:id="rId17"/>
    <p:sldId id="336" r:id="rId18"/>
    <p:sldId id="337" r:id="rId19"/>
    <p:sldId id="338" r:id="rId20"/>
    <p:sldId id="339" r:id="rId21"/>
    <p:sldId id="340" r:id="rId22"/>
    <p:sldId id="341" r:id="rId23"/>
    <p:sldId id="342" r:id="rId24"/>
    <p:sldId id="261" r:id="rId25"/>
    <p:sldId id="303" r:id="rId26"/>
    <p:sldId id="304" r:id="rId27"/>
    <p:sldId id="305" r:id="rId28"/>
    <p:sldId id="306" r:id="rId29"/>
    <p:sldId id="307" r:id="rId30"/>
    <p:sldId id="308" r:id="rId31"/>
    <p:sldId id="309" r:id="rId32"/>
    <p:sldId id="310" r:id="rId33"/>
    <p:sldId id="311" r:id="rId34"/>
    <p:sldId id="312" r:id="rId35"/>
    <p:sldId id="313" r:id="rId36"/>
    <p:sldId id="314" r:id="rId37"/>
    <p:sldId id="315" r:id="rId38"/>
    <p:sldId id="316" r:id="rId39"/>
    <p:sldId id="317" r:id="rId40"/>
    <p:sldId id="318" r:id="rId41"/>
    <p:sldId id="319" r:id="rId42"/>
    <p:sldId id="320" r:id="rId43"/>
    <p:sldId id="321" r:id="rId44"/>
    <p:sldId id="322" r:id="rId45"/>
    <p:sldId id="263" r:id="rId46"/>
  </p:sldIdLst>
  <p:sldSz cx="9144000" cy="5143500" type="screen16x9"/>
  <p:notesSz cx="6858000" cy="9144000"/>
  <p:embeddedFontLst>
    <p:embeddedFont>
      <p:font typeface="Calibri" panose="020F0502020204030204" pitchFamily="34" charset="0"/>
      <p:regular r:id="rId48"/>
      <p:bold r:id="rId49"/>
      <p:italic r:id="rId50"/>
      <p:boldItalic r:id="rId51"/>
    </p:embeddedFont>
    <p:embeddedFont>
      <p:font typeface="Cambria Math" panose="02040503050406030204" pitchFamily="18" charset="0"/>
      <p:regular r:id="rId52"/>
    </p:embeddedFont>
    <p:embeddedFont>
      <p:font typeface="Nunito" pitchFamily="2" charset="77"/>
      <p:regular r:id="rId53"/>
      <p:bold r:id="rId54"/>
      <p:italic r:id="rId55"/>
      <p:boldItalic r:id="rId56"/>
    </p:embeddedFont>
    <p:embeddedFont>
      <p:font typeface="Nunito Sans" pitchFamily="2" charset="77"/>
      <p:regular r:id="rId57"/>
      <p:bold r:id="rId58"/>
      <p:italic r:id="rId59"/>
      <p:boldItalic r:id="rId60"/>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67" roundtripDataSignature="AMtx7miiBT0pNnnqROfPB1u5IlwIGW/y8w=="/>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Paul Coffey"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C8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A6BA4920-4505-4A8C-96F8-C5BF0228D626}">
  <a:tblStyle styleId="{A6BA4920-4505-4A8C-96F8-C5BF0228D626}" styleName="Table_0">
    <a:wholeTbl>
      <a:tcTxStyle b="off" i="off">
        <a:font>
          <a:latin typeface="Calibri"/>
          <a:ea typeface="Calibri"/>
          <a:cs typeface="Calibri"/>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E8EBF5"/>
          </a:solidFill>
        </a:fill>
      </a:tcStyle>
    </a:wholeTbl>
    <a:band1H>
      <a:tcTxStyle b="off" i="off"/>
      <a:tcStyle>
        <a:tcBdr/>
        <a:fill>
          <a:solidFill>
            <a:srgbClr val="CDD4EA"/>
          </a:solidFill>
        </a:fill>
      </a:tcStyle>
    </a:band1H>
    <a:band2H>
      <a:tcTxStyle b="off" i="off"/>
      <a:tcStyle>
        <a:tcBdr/>
      </a:tcStyle>
    </a:band2H>
    <a:band1V>
      <a:tcTxStyle b="off" i="off"/>
      <a:tcStyle>
        <a:tcBdr/>
        <a:fill>
          <a:solidFill>
            <a:srgbClr val="CDD4EA"/>
          </a:solidFill>
        </a:fill>
      </a:tcStyle>
    </a:band1V>
    <a:band2V>
      <a:tcTxStyle b="off" i="off"/>
      <a:tcStyle>
        <a:tcBdr/>
      </a:tcStyle>
    </a:band2V>
    <a:lastCol>
      <a:tcTxStyle b="on" i="off">
        <a:font>
          <a:latin typeface="Calibri"/>
          <a:ea typeface="Calibri"/>
          <a:cs typeface="Calibri"/>
        </a:font>
        <a:srgbClr val="FFFFFF"/>
      </a:tcTxStyle>
      <a:tcStyle>
        <a:tcBdr/>
        <a:fill>
          <a:solidFill>
            <a:srgbClr val="4472C4"/>
          </a:solidFill>
        </a:fill>
      </a:tcStyle>
    </a:lastCol>
    <a:firstCol>
      <a:tcTxStyle b="on" i="off">
        <a:font>
          <a:latin typeface="Calibri"/>
          <a:ea typeface="Calibri"/>
          <a:cs typeface="Calibri"/>
        </a:font>
        <a:srgbClr val="FFFFFF"/>
      </a:tcTxStyle>
      <a:tcStyle>
        <a:tcBdr/>
        <a:fill>
          <a:solidFill>
            <a:srgbClr val="4472C4"/>
          </a:solidFill>
        </a:fill>
      </a:tcStyle>
    </a:firstCol>
    <a:lastRow>
      <a:tcTxStyle b="on" i="off">
        <a:font>
          <a:latin typeface="Calibri"/>
          <a:ea typeface="Calibri"/>
          <a:cs typeface="Calibri"/>
        </a:font>
        <a:srgbClr val="FFFFFF"/>
      </a:tcTxStyle>
      <a:tcStyle>
        <a:tcBdr>
          <a:top>
            <a:ln w="38100" cap="flat" cmpd="sng">
              <a:solidFill>
                <a:srgbClr val="FFFFFF"/>
              </a:solidFill>
              <a:prstDash val="solid"/>
              <a:round/>
              <a:headEnd type="none" w="sm" len="sm"/>
              <a:tailEnd type="none" w="sm" len="sm"/>
            </a:ln>
          </a:top>
        </a:tcBdr>
        <a:fill>
          <a:solidFill>
            <a:srgbClr val="4472C4"/>
          </a:solidFill>
        </a:fill>
      </a:tcStyle>
    </a:lastRow>
    <a:seCell>
      <a:tcTxStyle b="off" i="off"/>
      <a:tcStyle>
        <a:tcBdr/>
      </a:tcStyle>
    </a:seCell>
    <a:swCell>
      <a:tcTxStyle b="off" i="off"/>
      <a:tcStyle>
        <a:tcBdr/>
      </a:tcStyle>
    </a:swCell>
    <a:firstRow>
      <a:tcTxStyle b="on" i="off">
        <a:font>
          <a:latin typeface="Calibri"/>
          <a:ea typeface="Calibri"/>
          <a:cs typeface="Calibri"/>
        </a:font>
        <a:srgbClr val="FFFFFF"/>
      </a:tcTxStyle>
      <a:tcStyle>
        <a:tcBdr>
          <a:bottom>
            <a:ln w="38100" cap="flat" cmpd="sng">
              <a:solidFill>
                <a:srgbClr val="FFFFFF"/>
              </a:solidFill>
              <a:prstDash val="solid"/>
              <a:round/>
              <a:headEnd type="none" w="sm" len="sm"/>
              <a:tailEnd type="none" w="sm" len="sm"/>
            </a:ln>
          </a:bottom>
        </a:tcBdr>
        <a:fill>
          <a:solidFill>
            <a:srgbClr val="4472C4"/>
          </a:solidFill>
        </a:fill>
      </a:tcStyle>
    </a:firstRow>
    <a:neCell>
      <a:tcTxStyle b="off" i="off"/>
      <a:tcStyle>
        <a:tcBdr/>
      </a:tcStyle>
    </a:neCell>
    <a:nwCell>
      <a:tcTxStyle b="off" i="off"/>
      <a:tcStyle>
        <a:tcBdr/>
      </a:tcStyle>
    </a:nwCell>
  </a:tblStyle>
  <a:tblStyle styleId="{83D3C34C-05C9-46D4-825C-24B45D246992}" styleName="Table_1">
    <a:wholeTbl>
      <a:tcTxStyle b="off" i="off">
        <a:font>
          <a:latin typeface="Arial"/>
          <a:ea typeface="Arial"/>
          <a:cs typeface="Arial"/>
        </a:font>
        <a:srgbClr val="000000"/>
      </a:tcTxStyle>
      <a:tcStyle>
        <a:tcBdr>
          <a:left>
            <a:ln w="9525" cap="flat" cmpd="sng">
              <a:solidFill>
                <a:srgbClr val="9E9E9E"/>
              </a:solidFill>
              <a:prstDash val="solid"/>
              <a:round/>
              <a:headEnd type="none" w="sm" len="sm"/>
              <a:tailEnd type="none" w="sm" len="sm"/>
            </a:ln>
          </a:left>
          <a:right>
            <a:ln w="9525" cap="flat" cmpd="sng">
              <a:solidFill>
                <a:srgbClr val="9E9E9E"/>
              </a:solidFill>
              <a:prstDash val="solid"/>
              <a:round/>
              <a:headEnd type="none" w="sm" len="sm"/>
              <a:tailEnd type="none" w="sm" len="sm"/>
            </a:ln>
          </a:right>
          <a:top>
            <a:ln w="9525" cap="flat" cmpd="sng">
              <a:solidFill>
                <a:srgbClr val="9E9E9E"/>
              </a:solidFill>
              <a:prstDash val="solid"/>
              <a:round/>
              <a:headEnd type="none" w="sm" len="sm"/>
              <a:tailEnd type="none" w="sm" len="sm"/>
            </a:ln>
          </a:top>
          <a:bottom>
            <a:ln w="9525" cap="flat" cmpd="sng">
              <a:solidFill>
                <a:srgbClr val="9E9E9E"/>
              </a:solidFill>
              <a:prstDash val="solid"/>
              <a:round/>
              <a:headEnd type="none" w="sm" len="sm"/>
              <a:tailEnd type="none" w="sm" len="sm"/>
            </a:ln>
          </a:bottom>
          <a:insideH>
            <a:ln w="9525" cap="flat" cmpd="sng">
              <a:solidFill>
                <a:srgbClr val="9E9E9E"/>
              </a:solidFill>
              <a:prstDash val="solid"/>
              <a:round/>
              <a:headEnd type="none" w="sm" len="sm"/>
              <a:tailEnd type="none" w="sm" len="sm"/>
            </a:ln>
          </a:insideH>
          <a:insideV>
            <a:ln w="9525" cap="flat" cmpd="sng">
              <a:solidFill>
                <a:srgbClr val="9E9E9E"/>
              </a:solidFill>
              <a:prstDash val="solid"/>
              <a:round/>
              <a:headEnd type="none" w="sm" len="sm"/>
              <a:tailEnd type="none" w="sm" len="sm"/>
            </a:ln>
          </a:insideV>
        </a:tcBdr>
      </a:tcStyle>
    </a:wholeTbl>
    <a:band1H>
      <a:tcTxStyle b="off" i="off"/>
      <a:tcStyle>
        <a:tcBdr/>
      </a:tcStyle>
    </a:band1H>
    <a:band2H>
      <a:tcTxStyle b="off" i="off"/>
      <a:tcStyle>
        <a:tcBdr/>
      </a:tcStyle>
    </a:band2H>
    <a:band1V>
      <a:tcTxStyle b="off" i="off"/>
      <a:tcStyle>
        <a:tcBdr/>
      </a:tcStyle>
    </a:band1V>
    <a:band2V>
      <a:tcTxStyle b="off" i="off"/>
      <a:tcStyle>
        <a:tcBdr/>
      </a:tcStyle>
    </a:band2V>
    <a:lastCol>
      <a:tcTxStyle b="off" i="off"/>
      <a:tcStyle>
        <a:tcBdr/>
      </a:tcStyle>
    </a:lastCol>
    <a:firstCol>
      <a:tcTxStyle b="off" i="off"/>
      <a:tcStyle>
        <a:tcBdr/>
      </a:tcStyle>
    </a:firstCol>
    <a:lastRow>
      <a:tcTxStyle b="off" i="off"/>
      <a:tcStyle>
        <a:tcBdr/>
      </a:tcStyle>
    </a:lastRow>
    <a:seCell>
      <a:tcTxStyle b="off" i="off"/>
      <a:tcStyle>
        <a:tcBdr/>
      </a:tcStyle>
    </a:seCell>
    <a:swCell>
      <a:tcTxStyle b="off" i="off"/>
      <a:tcStyle>
        <a:tcBdr/>
      </a:tcStyle>
    </a:swCell>
    <a:firstRow>
      <a:tcTxStyle b="off" i="off"/>
      <a:tcStyle>
        <a:tcBdr/>
      </a:tcStyle>
    </a:firstRow>
    <a:neCell>
      <a:tcTxStyle b="off" i="off"/>
      <a:tcStyle>
        <a:tcBdr/>
      </a:tcStyle>
    </a:neCell>
    <a:nwCell>
      <a:tcTxStyle b="off" i="off"/>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83" autoAdjust="0"/>
    <p:restoredTop sz="94660"/>
  </p:normalViewPr>
  <p:slideViewPr>
    <p:cSldViewPr snapToGrid="0">
      <p:cViewPr varScale="1">
        <p:scale>
          <a:sx n="139" d="100"/>
          <a:sy n="139" d="100"/>
        </p:scale>
        <p:origin x="880" y="168"/>
      </p:cViewPr>
      <p:guideLst>
        <p:guide orient="horz" pos="162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notesMaster" Target="notesMasters/notesMaster1.xml"/><Relationship Id="rId50" Type="http://schemas.openxmlformats.org/officeDocument/2006/relationships/font" Target="fonts/font3.fntdata"/><Relationship Id="rId55" Type="http://schemas.openxmlformats.org/officeDocument/2006/relationships/font" Target="fonts/font8.fntdata"/><Relationship Id="rId68" Type="http://schemas.openxmlformats.org/officeDocument/2006/relationships/commentAuthors" Target="commentAuthors.xml"/><Relationship Id="rId7" Type="http://schemas.openxmlformats.org/officeDocument/2006/relationships/slide" Target="slides/slide6.xml"/><Relationship Id="rId71"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font" Target="fonts/font6.fntdata"/><Relationship Id="rId58" Type="http://schemas.openxmlformats.org/officeDocument/2006/relationships/font" Target="fonts/font11.fntdata"/><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font" Target="fonts/font1.fntdata"/><Relationship Id="rId56" Type="http://schemas.openxmlformats.org/officeDocument/2006/relationships/font" Target="fonts/font9.fntdata"/><Relationship Id="rId69"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font" Target="fonts/font4.fntdata"/><Relationship Id="rId72" Type="http://schemas.openxmlformats.org/officeDocument/2006/relationships/tableStyles" Target="tableStyle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font" Target="fonts/font12.fntdata"/><Relationship Id="rId67" Type="http://customschemas.google.com/relationships/presentationmetadata" Target="metadata"/><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font" Target="fonts/font7.fntdata"/><Relationship Id="rId7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font" Target="fonts/font2.fntdata"/><Relationship Id="rId57" Type="http://schemas.openxmlformats.org/officeDocument/2006/relationships/font" Target="fonts/font10.fntdata"/><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font" Target="fonts/font5.fntdata"/><Relationship Id="rId60" Type="http://schemas.openxmlformats.org/officeDocument/2006/relationships/font" Target="fonts/font13.fntdata"/><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9"/>
        <p:cNvGrpSpPr/>
        <p:nvPr/>
      </p:nvGrpSpPr>
      <p:grpSpPr>
        <a:xfrm>
          <a:off x="0" y="0"/>
          <a:ext cx="0" cy="0"/>
          <a:chOff x="0" y="0"/>
          <a:chExt cx="0" cy="0"/>
        </a:xfrm>
      </p:grpSpPr>
      <p:sp>
        <p:nvSpPr>
          <p:cNvPr id="100" name="Google Shape;100;p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01" name="Google Shape;101;p1: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0936015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130534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115752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64738507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78151794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351364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7393467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4847194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0473292"/>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6672564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Google Shape;114;p3: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15" name="Google Shape;115;p3: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20959568"/>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63732441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618966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3165132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p6: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36" name="Google Shape;136;p6: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067253088"/>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149720418"/>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8728676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20554173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9226883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1"/>
        <p:cNvGrpSpPr/>
        <p:nvPr/>
      </p:nvGrpSpPr>
      <p:grpSpPr>
        <a:xfrm>
          <a:off x="0" y="0"/>
          <a:ext cx="0" cy="0"/>
          <a:chOff x="0" y="0"/>
          <a:chExt cx="0" cy="0"/>
        </a:xfrm>
      </p:grpSpPr>
      <p:sp>
        <p:nvSpPr>
          <p:cNvPr id="122" name="Google Shape;122;p4: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123" name="Google Shape;123;p4: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86037214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7615718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76936087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45140113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9655229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53641729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530069200"/>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40879803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888500649"/>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325807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19322706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57831475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978908938"/>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3226503733"/>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708340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221359497"/>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5"/>
        <p:cNvGrpSpPr/>
        <p:nvPr/>
      </p:nvGrpSpPr>
      <p:grpSpPr>
        <a:xfrm>
          <a:off x="0" y="0"/>
          <a:ext cx="0" cy="0"/>
          <a:chOff x="0" y="0"/>
          <a:chExt cx="0" cy="0"/>
        </a:xfrm>
      </p:grpSpPr>
      <p:sp>
        <p:nvSpPr>
          <p:cNvPr id="146" name="Google Shape;146;p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
        <p:nvSpPr>
          <p:cNvPr id="147" name="Google Shape;147;p8: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45218562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13760831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9657420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40012514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7"/>
        <p:cNvGrpSpPr/>
        <p:nvPr/>
      </p:nvGrpSpPr>
      <p:grpSpPr>
        <a:xfrm>
          <a:off x="0" y="0"/>
          <a:ext cx="0" cy="0"/>
          <a:chOff x="0" y="0"/>
          <a:chExt cx="0" cy="0"/>
        </a:xfrm>
      </p:grpSpPr>
      <p:sp>
        <p:nvSpPr>
          <p:cNvPr id="128" name="Google Shape;128;p5:notes"/>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p>
            <a:pPr marL="0" lvl="0" indent="0" algn="l" rtl="0">
              <a:lnSpc>
                <a:spcPct val="100000"/>
              </a:lnSpc>
              <a:spcBef>
                <a:spcPts val="0"/>
              </a:spcBef>
              <a:spcAft>
                <a:spcPts val="0"/>
              </a:spcAft>
              <a:buSzPts val="1100"/>
              <a:buNone/>
            </a:pPr>
            <a:endParaRPr/>
          </a:p>
        </p:txBody>
      </p:sp>
      <p:sp>
        <p:nvSpPr>
          <p:cNvPr id="129" name="Google Shape;129;p5:notes"/>
          <p:cNvSpPr>
            <a:spLocks noGrp="1" noRot="1" noChangeAspect="1"/>
          </p:cNvSpPr>
          <p:nvPr>
            <p:ph type="sldImg" idx="2"/>
          </p:nvPr>
        </p:nvSpPr>
        <p:spPr>
          <a:xfrm>
            <a:off x="3810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Tree>
    <p:extLst>
      <p:ext uri="{BB962C8B-B14F-4D97-AF65-F5344CB8AC3E}">
        <p14:creationId xmlns:p14="http://schemas.microsoft.com/office/powerpoint/2010/main" val="20256927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5.xml.rels><?xml version="1.0" encoding="UTF-8" standalone="yes"?>
<Relationships xmlns="http://schemas.openxmlformats.org/package/2006/relationships"><Relationship Id="rId8" Type="http://schemas.openxmlformats.org/officeDocument/2006/relationships/hyperlink" Target="https://thirdspacelearning.com/" TargetMode="External"/><Relationship Id="rId3" Type="http://schemas.openxmlformats.org/officeDocument/2006/relationships/image" Target="../media/image6.png"/><Relationship Id="rId7" Type="http://schemas.openxmlformats.org/officeDocument/2006/relationships/hyperlink" Target="https://thirdspacelearning.com/gcse-maths/" TargetMode="External"/><Relationship Id="rId2" Type="http://schemas.openxmlformats.org/officeDocument/2006/relationships/image" Target="../media/image5.png"/><Relationship Id="rId1" Type="http://schemas.openxmlformats.org/officeDocument/2006/relationships/slideMaster" Target="../slideMasters/slideMaster1.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8.png"/><Relationship Id="rId7" Type="http://schemas.openxmlformats.org/officeDocument/2006/relationships/image" Target="../media/image2.png"/><Relationship Id="rId2" Type="http://schemas.openxmlformats.org/officeDocument/2006/relationships/image" Target="../media/image6.png"/><Relationship Id="rId1" Type="http://schemas.openxmlformats.org/officeDocument/2006/relationships/slideMaster" Target="../slideMasters/slideMaster1.xml"/><Relationship Id="rId6" Type="http://schemas.openxmlformats.org/officeDocument/2006/relationships/hyperlink" Target="https://thirdspacelearning.com/" TargetMode="External"/><Relationship Id="rId5" Type="http://schemas.openxmlformats.org/officeDocument/2006/relationships/hyperlink" Target="https://thirdspacelearning.com/gcse-maths/" TargetMode="External"/><Relationship Id="rId4" Type="http://schemas.openxmlformats.org/officeDocument/2006/relationships/image" Target="../media/image9.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sp>
        <p:nvSpPr>
          <p:cNvPr id="10" name="Google Shape;10;p1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11" name="Google Shape;11;p10"/>
          <p:cNvSpPr txBox="1"/>
          <p:nvPr/>
        </p:nvSpPr>
        <p:spPr>
          <a:xfrm>
            <a:off x="393193" y="1333192"/>
            <a:ext cx="6510528"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pic>
        <p:nvPicPr>
          <p:cNvPr id="12" name="Google Shape;12;p10"/>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13" name="Google Shape;13;p10">
            <a:hlinkClick r:id="" action="ppaction://hlinkshowjump?jump=firstslide"/>
          </p:cNvPr>
          <p:cNvSpPr txBox="1"/>
          <p:nvPr/>
        </p:nvSpPr>
        <p:spPr>
          <a:xfrm>
            <a:off x="445150" y="2290457"/>
            <a:ext cx="4234425"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Factorising | Algebra</a:t>
            </a:r>
            <a:endParaRPr sz="2000" b="0" i="0" u="none" strike="noStrike" cap="none" dirty="0">
              <a:solidFill>
                <a:schemeClr val="accent2"/>
              </a:solidFill>
              <a:latin typeface="Nunito Sans"/>
              <a:ea typeface="Nunito Sans"/>
              <a:cs typeface="Nunito Sans"/>
              <a:sym typeface="Nunito Sans"/>
            </a:endParaRPr>
          </a:p>
        </p:txBody>
      </p:sp>
      <p:pic>
        <p:nvPicPr>
          <p:cNvPr id="14" name="Google Shape;14;p10" descr="A picture containing logo&#10;&#10;Description automatically generated"/>
          <p:cNvPicPr preferRelativeResize="0"/>
          <p:nvPr/>
        </p:nvPicPr>
        <p:blipFill rotWithShape="1">
          <a:blip r:embed="rId3">
            <a:alphaModFix/>
          </a:blip>
          <a:srcRect/>
          <a:stretch/>
        </p:blipFill>
        <p:spPr>
          <a:xfrm>
            <a:off x="5495544" y="2805726"/>
            <a:ext cx="3650996" cy="2338347"/>
          </a:xfrm>
          <a:prstGeom prst="rect">
            <a:avLst/>
          </a:prstGeom>
          <a:noFill/>
          <a:ln>
            <a:noFill/>
          </a:ln>
        </p:spPr>
      </p:pic>
      <p:pic>
        <p:nvPicPr>
          <p:cNvPr id="15" name="Google Shape;15;p10"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71"/>
        <p:cNvGrpSpPr/>
        <p:nvPr/>
      </p:nvGrpSpPr>
      <p:grpSpPr>
        <a:xfrm>
          <a:off x="0" y="0"/>
          <a:ext cx="0" cy="0"/>
          <a:chOff x="0" y="0"/>
          <a:chExt cx="0" cy="0"/>
        </a:xfrm>
      </p:grpSpPr>
      <p:sp>
        <p:nvSpPr>
          <p:cNvPr id="72" name="Google Shape;72;p19"/>
          <p:cNvSpPr txBox="1">
            <a:spLocks noGrp="1"/>
          </p:cNvSpPr>
          <p:nvPr>
            <p:ph type="title"/>
          </p:nvPr>
        </p:nvSpPr>
        <p:spPr>
          <a:xfrm>
            <a:off x="311700" y="555600"/>
            <a:ext cx="2808000" cy="755700"/>
          </a:xfrm>
          <a:prstGeom prst="rect">
            <a:avLst/>
          </a:prstGeom>
          <a:noFill/>
          <a:ln>
            <a:noFill/>
          </a:ln>
        </p:spPr>
        <p:txBody>
          <a:bodyPr spcFirstLastPara="1" wrap="square" lIns="91425" tIns="91425" rIns="91425" bIns="91425" anchor="b" anchorCtr="0">
            <a:normAutofit/>
          </a:bodyPr>
          <a:lstStyle>
            <a:lvl1pPr lvl="0" algn="l">
              <a:lnSpc>
                <a:spcPct val="100000"/>
              </a:lnSpc>
              <a:spcBef>
                <a:spcPts val="0"/>
              </a:spcBef>
              <a:spcAft>
                <a:spcPts val="0"/>
              </a:spcAft>
              <a:buSzPts val="2400"/>
              <a:buNone/>
              <a:defRPr sz="2400"/>
            </a:lvl1pPr>
            <a:lvl2pPr lvl="1" algn="l">
              <a:lnSpc>
                <a:spcPct val="100000"/>
              </a:lnSpc>
              <a:spcBef>
                <a:spcPts val="0"/>
              </a:spcBef>
              <a:spcAft>
                <a:spcPts val="0"/>
              </a:spcAft>
              <a:buSzPts val="2400"/>
              <a:buNone/>
              <a:defRPr sz="2400"/>
            </a:lvl2pPr>
            <a:lvl3pPr lvl="2" algn="l">
              <a:lnSpc>
                <a:spcPct val="100000"/>
              </a:lnSpc>
              <a:spcBef>
                <a:spcPts val="0"/>
              </a:spcBef>
              <a:spcAft>
                <a:spcPts val="0"/>
              </a:spcAft>
              <a:buSzPts val="2400"/>
              <a:buNone/>
              <a:defRPr sz="2400"/>
            </a:lvl3pPr>
            <a:lvl4pPr lvl="3" algn="l">
              <a:lnSpc>
                <a:spcPct val="100000"/>
              </a:lnSpc>
              <a:spcBef>
                <a:spcPts val="0"/>
              </a:spcBef>
              <a:spcAft>
                <a:spcPts val="0"/>
              </a:spcAft>
              <a:buSzPts val="2400"/>
              <a:buNone/>
              <a:defRPr sz="2400"/>
            </a:lvl4pPr>
            <a:lvl5pPr lvl="4" algn="l">
              <a:lnSpc>
                <a:spcPct val="100000"/>
              </a:lnSpc>
              <a:spcBef>
                <a:spcPts val="0"/>
              </a:spcBef>
              <a:spcAft>
                <a:spcPts val="0"/>
              </a:spcAft>
              <a:buSzPts val="2400"/>
              <a:buNone/>
              <a:defRPr sz="2400"/>
            </a:lvl5pPr>
            <a:lvl6pPr lvl="5" algn="l">
              <a:lnSpc>
                <a:spcPct val="100000"/>
              </a:lnSpc>
              <a:spcBef>
                <a:spcPts val="0"/>
              </a:spcBef>
              <a:spcAft>
                <a:spcPts val="0"/>
              </a:spcAft>
              <a:buSzPts val="2400"/>
              <a:buNone/>
              <a:defRPr sz="2400"/>
            </a:lvl6pPr>
            <a:lvl7pPr lvl="6" algn="l">
              <a:lnSpc>
                <a:spcPct val="100000"/>
              </a:lnSpc>
              <a:spcBef>
                <a:spcPts val="0"/>
              </a:spcBef>
              <a:spcAft>
                <a:spcPts val="0"/>
              </a:spcAft>
              <a:buSzPts val="2400"/>
              <a:buNone/>
              <a:defRPr sz="2400"/>
            </a:lvl7pPr>
            <a:lvl8pPr lvl="7" algn="l">
              <a:lnSpc>
                <a:spcPct val="100000"/>
              </a:lnSpc>
              <a:spcBef>
                <a:spcPts val="0"/>
              </a:spcBef>
              <a:spcAft>
                <a:spcPts val="0"/>
              </a:spcAft>
              <a:buSzPts val="2400"/>
              <a:buNone/>
              <a:defRPr sz="2400"/>
            </a:lvl8pPr>
            <a:lvl9pPr lvl="8" algn="l">
              <a:lnSpc>
                <a:spcPct val="100000"/>
              </a:lnSpc>
              <a:spcBef>
                <a:spcPts val="0"/>
              </a:spcBef>
              <a:spcAft>
                <a:spcPts val="0"/>
              </a:spcAft>
              <a:buSzPts val="2400"/>
              <a:buNone/>
              <a:defRPr sz="2400"/>
            </a:lvl9pPr>
          </a:lstStyle>
          <a:p>
            <a:endParaRPr/>
          </a:p>
        </p:txBody>
      </p:sp>
      <p:sp>
        <p:nvSpPr>
          <p:cNvPr id="73" name="Google Shape;73;p19"/>
          <p:cNvSpPr txBox="1">
            <a:spLocks noGrp="1"/>
          </p:cNvSpPr>
          <p:nvPr>
            <p:ph type="body" idx="1"/>
          </p:nvPr>
        </p:nvSpPr>
        <p:spPr>
          <a:xfrm>
            <a:off x="311700" y="1389600"/>
            <a:ext cx="2808000" cy="3179400"/>
          </a:xfrm>
          <a:prstGeom prst="rect">
            <a:avLst/>
          </a:prstGeom>
          <a:noFill/>
          <a:ln>
            <a:noFill/>
          </a:ln>
        </p:spPr>
        <p:txBody>
          <a:bodyPr spcFirstLastPara="1" wrap="square" lIns="91425" tIns="91425" rIns="91425" bIns="91425" anchor="t" anchorCtr="0">
            <a:normAutofit/>
          </a:bodyPr>
          <a:lstStyle>
            <a:lvl1pPr marL="457200" lvl="0" indent="-304800" algn="l">
              <a:lnSpc>
                <a:spcPct val="115000"/>
              </a:lnSpc>
              <a:spcBef>
                <a:spcPts val="0"/>
              </a:spcBef>
              <a:spcAft>
                <a:spcPts val="0"/>
              </a:spcAft>
              <a:buSzPts val="1200"/>
              <a:buChar char="●"/>
              <a:defRPr sz="12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74" name="Google Shape;74;p1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Main point">
  <p:cSld name="MAIN_POINT">
    <p:spTree>
      <p:nvGrpSpPr>
        <p:cNvPr id="1" name="Shape 75"/>
        <p:cNvGrpSpPr/>
        <p:nvPr/>
      </p:nvGrpSpPr>
      <p:grpSpPr>
        <a:xfrm>
          <a:off x="0" y="0"/>
          <a:ext cx="0" cy="0"/>
          <a:chOff x="0" y="0"/>
          <a:chExt cx="0" cy="0"/>
        </a:xfrm>
      </p:grpSpPr>
      <p:sp>
        <p:nvSpPr>
          <p:cNvPr id="76" name="Google Shape;76;p20"/>
          <p:cNvSpPr txBox="1">
            <a:spLocks noGrp="1"/>
          </p:cNvSpPr>
          <p:nvPr>
            <p:ph type="title"/>
          </p:nvPr>
        </p:nvSpPr>
        <p:spPr>
          <a:xfrm>
            <a:off x="490250" y="450150"/>
            <a:ext cx="6367800" cy="4090800"/>
          </a:xfrm>
          <a:prstGeom prst="rect">
            <a:avLst/>
          </a:prstGeom>
          <a:noFill/>
          <a:ln>
            <a:noFill/>
          </a:ln>
        </p:spPr>
        <p:txBody>
          <a:bodyPr spcFirstLastPara="1" wrap="square" lIns="91425" tIns="91425" rIns="91425" bIns="91425" anchor="ctr" anchorCtr="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a:endParaRPr/>
          </a:p>
        </p:txBody>
      </p:sp>
      <p:sp>
        <p:nvSpPr>
          <p:cNvPr id="77" name="Google Shape;77;p20"/>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78"/>
        <p:cNvGrpSpPr/>
        <p:nvPr/>
      </p:nvGrpSpPr>
      <p:grpSpPr>
        <a:xfrm>
          <a:off x="0" y="0"/>
          <a:ext cx="0" cy="0"/>
          <a:chOff x="0" y="0"/>
          <a:chExt cx="0" cy="0"/>
        </a:xfrm>
      </p:grpSpPr>
      <p:sp>
        <p:nvSpPr>
          <p:cNvPr id="79" name="Google Shape;79;p21"/>
          <p:cNvSpPr/>
          <p:nvPr/>
        </p:nvSpPr>
        <p:spPr>
          <a:xfrm>
            <a:off x="4572000" y="-125"/>
            <a:ext cx="4572000" cy="5143500"/>
          </a:xfrm>
          <a:prstGeom prst="rect">
            <a:avLst/>
          </a:prstGeom>
          <a:solidFill>
            <a:schemeClr val="lt2"/>
          </a:solidFill>
          <a:ln>
            <a:noFill/>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80" name="Google Shape;80;p21"/>
          <p:cNvSpPr txBox="1">
            <a:spLocks noGrp="1"/>
          </p:cNvSpPr>
          <p:nvPr>
            <p:ph type="title"/>
          </p:nvPr>
        </p:nvSpPr>
        <p:spPr>
          <a:xfrm>
            <a:off x="265500" y="1233175"/>
            <a:ext cx="4045200" cy="14823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4200"/>
              <a:buNone/>
              <a:defRPr sz="4200"/>
            </a:lvl1pPr>
            <a:lvl2pPr lvl="1" algn="ctr">
              <a:lnSpc>
                <a:spcPct val="100000"/>
              </a:lnSpc>
              <a:spcBef>
                <a:spcPts val="0"/>
              </a:spcBef>
              <a:spcAft>
                <a:spcPts val="0"/>
              </a:spcAft>
              <a:buSzPts val="4200"/>
              <a:buNone/>
              <a:defRPr sz="4200"/>
            </a:lvl2pPr>
            <a:lvl3pPr lvl="2" algn="ctr">
              <a:lnSpc>
                <a:spcPct val="100000"/>
              </a:lnSpc>
              <a:spcBef>
                <a:spcPts val="0"/>
              </a:spcBef>
              <a:spcAft>
                <a:spcPts val="0"/>
              </a:spcAft>
              <a:buSzPts val="4200"/>
              <a:buNone/>
              <a:defRPr sz="4200"/>
            </a:lvl3pPr>
            <a:lvl4pPr lvl="3" algn="ctr">
              <a:lnSpc>
                <a:spcPct val="100000"/>
              </a:lnSpc>
              <a:spcBef>
                <a:spcPts val="0"/>
              </a:spcBef>
              <a:spcAft>
                <a:spcPts val="0"/>
              </a:spcAft>
              <a:buSzPts val="4200"/>
              <a:buNone/>
              <a:defRPr sz="4200"/>
            </a:lvl4pPr>
            <a:lvl5pPr lvl="4" algn="ctr">
              <a:lnSpc>
                <a:spcPct val="100000"/>
              </a:lnSpc>
              <a:spcBef>
                <a:spcPts val="0"/>
              </a:spcBef>
              <a:spcAft>
                <a:spcPts val="0"/>
              </a:spcAft>
              <a:buSzPts val="4200"/>
              <a:buNone/>
              <a:defRPr sz="4200"/>
            </a:lvl5pPr>
            <a:lvl6pPr lvl="5" algn="ctr">
              <a:lnSpc>
                <a:spcPct val="100000"/>
              </a:lnSpc>
              <a:spcBef>
                <a:spcPts val="0"/>
              </a:spcBef>
              <a:spcAft>
                <a:spcPts val="0"/>
              </a:spcAft>
              <a:buSzPts val="4200"/>
              <a:buNone/>
              <a:defRPr sz="4200"/>
            </a:lvl6pPr>
            <a:lvl7pPr lvl="6" algn="ctr">
              <a:lnSpc>
                <a:spcPct val="100000"/>
              </a:lnSpc>
              <a:spcBef>
                <a:spcPts val="0"/>
              </a:spcBef>
              <a:spcAft>
                <a:spcPts val="0"/>
              </a:spcAft>
              <a:buSzPts val="4200"/>
              <a:buNone/>
              <a:defRPr sz="4200"/>
            </a:lvl7pPr>
            <a:lvl8pPr lvl="7" algn="ctr">
              <a:lnSpc>
                <a:spcPct val="100000"/>
              </a:lnSpc>
              <a:spcBef>
                <a:spcPts val="0"/>
              </a:spcBef>
              <a:spcAft>
                <a:spcPts val="0"/>
              </a:spcAft>
              <a:buSzPts val="4200"/>
              <a:buNone/>
              <a:defRPr sz="4200"/>
            </a:lvl8pPr>
            <a:lvl9pPr lvl="8" algn="ctr">
              <a:lnSpc>
                <a:spcPct val="100000"/>
              </a:lnSpc>
              <a:spcBef>
                <a:spcPts val="0"/>
              </a:spcBef>
              <a:spcAft>
                <a:spcPts val="0"/>
              </a:spcAft>
              <a:buSzPts val="4200"/>
              <a:buNone/>
              <a:defRPr sz="4200"/>
            </a:lvl9pPr>
          </a:lstStyle>
          <a:p>
            <a:endParaRPr/>
          </a:p>
        </p:txBody>
      </p:sp>
      <p:sp>
        <p:nvSpPr>
          <p:cNvPr id="81" name="Google Shape;81;p21"/>
          <p:cNvSpPr txBox="1">
            <a:spLocks noGrp="1"/>
          </p:cNvSpPr>
          <p:nvPr>
            <p:ph type="subTitle" idx="1"/>
          </p:nvPr>
        </p:nvSpPr>
        <p:spPr>
          <a:xfrm>
            <a:off x="265500" y="2803075"/>
            <a:ext cx="4045200" cy="1235100"/>
          </a:xfrm>
          <a:prstGeom prst="rect">
            <a:avLst/>
          </a:prstGeom>
          <a:noFill/>
          <a:ln>
            <a:noFill/>
          </a:ln>
        </p:spPr>
        <p:txBody>
          <a:bodyPr spcFirstLastPara="1" wrap="square" lIns="91425" tIns="91425" rIns="91425" bIns="91425" anchor="t" anchorCtr="0">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a:endParaRPr/>
          </a:p>
        </p:txBody>
      </p:sp>
      <p:sp>
        <p:nvSpPr>
          <p:cNvPr id="82" name="Google Shape;82;p21"/>
          <p:cNvSpPr txBox="1">
            <a:spLocks noGrp="1"/>
          </p:cNvSpPr>
          <p:nvPr>
            <p:ph type="body" idx="2"/>
          </p:nvPr>
        </p:nvSpPr>
        <p:spPr>
          <a:xfrm>
            <a:off x="4939500" y="724075"/>
            <a:ext cx="3837000" cy="3695100"/>
          </a:xfrm>
          <a:prstGeom prst="rect">
            <a:avLst/>
          </a:prstGeom>
          <a:noFill/>
          <a:ln>
            <a:noFill/>
          </a:ln>
        </p:spPr>
        <p:txBody>
          <a:bodyPr spcFirstLastPara="1" wrap="square" lIns="91425" tIns="91425" rIns="91425" bIns="91425" anchor="ctr" anchorCtr="0">
            <a:normAutofit/>
          </a:bodyPr>
          <a:lstStyle>
            <a:lvl1pPr marL="457200" lvl="0" indent="-342900" algn="l">
              <a:lnSpc>
                <a:spcPct val="115000"/>
              </a:lnSpc>
              <a:spcBef>
                <a:spcPts val="0"/>
              </a:spcBef>
              <a:spcAft>
                <a:spcPts val="0"/>
              </a:spcAft>
              <a:buSzPts val="1800"/>
              <a:buChar char="●"/>
              <a:defRPr/>
            </a:lvl1pPr>
            <a:lvl2pPr marL="914400" lvl="1" indent="-317500" algn="l">
              <a:lnSpc>
                <a:spcPct val="115000"/>
              </a:lnSpc>
              <a:spcBef>
                <a:spcPts val="0"/>
              </a:spcBef>
              <a:spcAft>
                <a:spcPts val="0"/>
              </a:spcAft>
              <a:buSzPts val="1400"/>
              <a:buChar char="○"/>
              <a:defRPr/>
            </a:lvl2pPr>
            <a:lvl3pPr marL="1371600" lvl="2" indent="-317500" algn="l">
              <a:lnSpc>
                <a:spcPct val="115000"/>
              </a:lnSpc>
              <a:spcBef>
                <a:spcPts val="0"/>
              </a:spcBef>
              <a:spcAft>
                <a:spcPts val="0"/>
              </a:spcAft>
              <a:buSzPts val="1400"/>
              <a:buChar char="■"/>
              <a:defRPr/>
            </a:lvl3pPr>
            <a:lvl4pPr marL="1828800" lvl="3" indent="-317500" algn="l">
              <a:lnSpc>
                <a:spcPct val="115000"/>
              </a:lnSpc>
              <a:spcBef>
                <a:spcPts val="0"/>
              </a:spcBef>
              <a:spcAft>
                <a:spcPts val="0"/>
              </a:spcAft>
              <a:buSzPts val="1400"/>
              <a:buChar char="●"/>
              <a:defRPr/>
            </a:lvl4pPr>
            <a:lvl5pPr marL="2286000" lvl="4" indent="-317500" algn="l">
              <a:lnSpc>
                <a:spcPct val="115000"/>
              </a:lnSpc>
              <a:spcBef>
                <a:spcPts val="0"/>
              </a:spcBef>
              <a:spcAft>
                <a:spcPts val="0"/>
              </a:spcAft>
              <a:buSzPts val="1400"/>
              <a:buChar char="○"/>
              <a:defRPr/>
            </a:lvl5pPr>
            <a:lvl6pPr marL="2743200" lvl="5" indent="-317500" algn="l">
              <a:lnSpc>
                <a:spcPct val="115000"/>
              </a:lnSpc>
              <a:spcBef>
                <a:spcPts val="0"/>
              </a:spcBef>
              <a:spcAft>
                <a:spcPts val="0"/>
              </a:spcAft>
              <a:buSzPts val="1400"/>
              <a:buChar char="■"/>
              <a:defRPr/>
            </a:lvl6pPr>
            <a:lvl7pPr marL="3200400" lvl="6" indent="-317500" algn="l">
              <a:lnSpc>
                <a:spcPct val="115000"/>
              </a:lnSpc>
              <a:spcBef>
                <a:spcPts val="0"/>
              </a:spcBef>
              <a:spcAft>
                <a:spcPts val="0"/>
              </a:spcAft>
              <a:buSzPts val="1400"/>
              <a:buChar char="●"/>
              <a:defRPr/>
            </a:lvl7pPr>
            <a:lvl8pPr marL="3657600" lvl="7" indent="-317500" algn="l">
              <a:lnSpc>
                <a:spcPct val="115000"/>
              </a:lnSpc>
              <a:spcBef>
                <a:spcPts val="0"/>
              </a:spcBef>
              <a:spcAft>
                <a:spcPts val="0"/>
              </a:spcAft>
              <a:buSzPts val="1400"/>
              <a:buChar char="○"/>
              <a:defRPr/>
            </a:lvl8pPr>
            <a:lvl9pPr marL="4114800" lvl="8" indent="-317500" algn="l">
              <a:lnSpc>
                <a:spcPct val="115000"/>
              </a:lnSpc>
              <a:spcBef>
                <a:spcPts val="0"/>
              </a:spcBef>
              <a:spcAft>
                <a:spcPts val="0"/>
              </a:spcAft>
              <a:buSzPts val="1400"/>
              <a:buChar char="■"/>
              <a:defRPr/>
            </a:lvl9pPr>
          </a:lstStyle>
          <a:p>
            <a:endParaRPr/>
          </a:p>
        </p:txBody>
      </p:sp>
      <p:sp>
        <p:nvSpPr>
          <p:cNvPr id="83" name="Google Shape;83;p2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84"/>
        <p:cNvGrpSpPr/>
        <p:nvPr/>
      </p:nvGrpSpPr>
      <p:grpSpPr>
        <a:xfrm>
          <a:off x="0" y="0"/>
          <a:ext cx="0" cy="0"/>
          <a:chOff x="0" y="0"/>
          <a:chExt cx="0" cy="0"/>
        </a:xfrm>
      </p:grpSpPr>
      <p:sp>
        <p:nvSpPr>
          <p:cNvPr id="85" name="Google Shape;85;p22"/>
          <p:cNvSpPr txBox="1">
            <a:spLocks noGrp="1"/>
          </p:cNvSpPr>
          <p:nvPr>
            <p:ph type="body" idx="1"/>
          </p:nvPr>
        </p:nvSpPr>
        <p:spPr>
          <a:xfrm>
            <a:off x="311700" y="4230575"/>
            <a:ext cx="5998800" cy="605100"/>
          </a:xfrm>
          <a:prstGeom prst="rect">
            <a:avLst/>
          </a:prstGeom>
          <a:noFill/>
          <a:ln>
            <a:noFill/>
          </a:ln>
        </p:spPr>
        <p:txBody>
          <a:bodyPr spcFirstLastPara="1" wrap="square" lIns="91425" tIns="91425" rIns="91425" bIns="91425" anchor="ctr" anchorCtr="0">
            <a:normAutofit/>
          </a:bodyPr>
          <a:lstStyle>
            <a:lvl1pPr marL="457200" lvl="0" indent="-228600" algn="l">
              <a:lnSpc>
                <a:spcPct val="100000"/>
              </a:lnSpc>
              <a:spcBef>
                <a:spcPts val="0"/>
              </a:spcBef>
              <a:spcAft>
                <a:spcPts val="0"/>
              </a:spcAft>
              <a:buSzPts val="1800"/>
              <a:buNone/>
              <a:defRPr/>
            </a:lvl1pPr>
          </a:lstStyle>
          <a:p>
            <a:endParaRPr/>
          </a:p>
        </p:txBody>
      </p:sp>
      <p:sp>
        <p:nvSpPr>
          <p:cNvPr id="86" name="Google Shape;86;p22"/>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87"/>
        <p:cNvGrpSpPr/>
        <p:nvPr/>
      </p:nvGrpSpPr>
      <p:grpSpPr>
        <a:xfrm>
          <a:off x="0" y="0"/>
          <a:ext cx="0" cy="0"/>
          <a:chOff x="0" y="0"/>
          <a:chExt cx="0" cy="0"/>
        </a:xfrm>
      </p:grpSpPr>
      <p:sp>
        <p:nvSpPr>
          <p:cNvPr id="88" name="Google Shape;88;p23"/>
          <p:cNvSpPr txBox="1">
            <a:spLocks noGrp="1"/>
          </p:cNvSpPr>
          <p:nvPr>
            <p:ph type="title" hasCustomPrompt="1"/>
          </p:nvPr>
        </p:nvSpPr>
        <p:spPr>
          <a:xfrm>
            <a:off x="311700" y="1106125"/>
            <a:ext cx="8520600" cy="1963500"/>
          </a:xfrm>
          <a:prstGeom prst="rect">
            <a:avLst/>
          </a:prstGeom>
          <a:noFill/>
          <a:ln>
            <a:noFill/>
          </a:ln>
        </p:spPr>
        <p:txBody>
          <a:bodyPr spcFirstLastPara="1" wrap="square" lIns="91425" tIns="91425" rIns="91425" bIns="91425" anchor="b" anchorCtr="0">
            <a:normAutofit/>
          </a:bodyPr>
          <a:lstStyle>
            <a:lvl1pPr lvl="0" algn="ctr">
              <a:lnSpc>
                <a:spcPct val="100000"/>
              </a:lnSpc>
              <a:spcBef>
                <a:spcPts val="0"/>
              </a:spcBef>
              <a:spcAft>
                <a:spcPts val="0"/>
              </a:spcAft>
              <a:buSzPts val="12000"/>
              <a:buNone/>
              <a:defRPr sz="12000"/>
            </a:lvl1pPr>
            <a:lvl2pPr lvl="1" algn="ctr">
              <a:lnSpc>
                <a:spcPct val="100000"/>
              </a:lnSpc>
              <a:spcBef>
                <a:spcPts val="0"/>
              </a:spcBef>
              <a:spcAft>
                <a:spcPts val="0"/>
              </a:spcAft>
              <a:buSzPts val="12000"/>
              <a:buNone/>
              <a:defRPr sz="12000"/>
            </a:lvl2pPr>
            <a:lvl3pPr lvl="2" algn="ctr">
              <a:lnSpc>
                <a:spcPct val="100000"/>
              </a:lnSpc>
              <a:spcBef>
                <a:spcPts val="0"/>
              </a:spcBef>
              <a:spcAft>
                <a:spcPts val="0"/>
              </a:spcAft>
              <a:buSzPts val="12000"/>
              <a:buNone/>
              <a:defRPr sz="12000"/>
            </a:lvl3pPr>
            <a:lvl4pPr lvl="3" algn="ctr">
              <a:lnSpc>
                <a:spcPct val="100000"/>
              </a:lnSpc>
              <a:spcBef>
                <a:spcPts val="0"/>
              </a:spcBef>
              <a:spcAft>
                <a:spcPts val="0"/>
              </a:spcAft>
              <a:buSzPts val="12000"/>
              <a:buNone/>
              <a:defRPr sz="12000"/>
            </a:lvl4pPr>
            <a:lvl5pPr lvl="4" algn="ctr">
              <a:lnSpc>
                <a:spcPct val="100000"/>
              </a:lnSpc>
              <a:spcBef>
                <a:spcPts val="0"/>
              </a:spcBef>
              <a:spcAft>
                <a:spcPts val="0"/>
              </a:spcAft>
              <a:buSzPts val="12000"/>
              <a:buNone/>
              <a:defRPr sz="12000"/>
            </a:lvl5pPr>
            <a:lvl6pPr lvl="5" algn="ctr">
              <a:lnSpc>
                <a:spcPct val="100000"/>
              </a:lnSpc>
              <a:spcBef>
                <a:spcPts val="0"/>
              </a:spcBef>
              <a:spcAft>
                <a:spcPts val="0"/>
              </a:spcAft>
              <a:buSzPts val="12000"/>
              <a:buNone/>
              <a:defRPr sz="12000"/>
            </a:lvl6pPr>
            <a:lvl7pPr lvl="6" algn="ctr">
              <a:lnSpc>
                <a:spcPct val="100000"/>
              </a:lnSpc>
              <a:spcBef>
                <a:spcPts val="0"/>
              </a:spcBef>
              <a:spcAft>
                <a:spcPts val="0"/>
              </a:spcAft>
              <a:buSzPts val="12000"/>
              <a:buNone/>
              <a:defRPr sz="12000"/>
            </a:lvl7pPr>
            <a:lvl8pPr lvl="7" algn="ctr">
              <a:lnSpc>
                <a:spcPct val="100000"/>
              </a:lnSpc>
              <a:spcBef>
                <a:spcPts val="0"/>
              </a:spcBef>
              <a:spcAft>
                <a:spcPts val="0"/>
              </a:spcAft>
              <a:buSzPts val="12000"/>
              <a:buNone/>
              <a:defRPr sz="12000"/>
            </a:lvl8pPr>
            <a:lvl9pPr lvl="8" algn="ctr">
              <a:lnSpc>
                <a:spcPct val="100000"/>
              </a:lnSpc>
              <a:spcBef>
                <a:spcPts val="0"/>
              </a:spcBef>
              <a:spcAft>
                <a:spcPts val="0"/>
              </a:spcAft>
              <a:buSzPts val="12000"/>
              <a:buNone/>
              <a:defRPr sz="12000"/>
            </a:lvl9pPr>
          </a:lstStyle>
          <a:p>
            <a:r>
              <a:t>xx%</a:t>
            </a:r>
          </a:p>
        </p:txBody>
      </p:sp>
      <p:sp>
        <p:nvSpPr>
          <p:cNvPr id="89" name="Google Shape;89;p23"/>
          <p:cNvSpPr txBox="1">
            <a:spLocks noGrp="1"/>
          </p:cNvSpPr>
          <p:nvPr>
            <p:ph type="body" idx="1"/>
          </p:nvPr>
        </p:nvSpPr>
        <p:spPr>
          <a:xfrm>
            <a:off x="311700" y="3152225"/>
            <a:ext cx="8520600" cy="1300800"/>
          </a:xfrm>
          <a:prstGeom prst="rect">
            <a:avLst/>
          </a:prstGeom>
          <a:noFill/>
          <a:ln>
            <a:noFill/>
          </a:ln>
        </p:spPr>
        <p:txBody>
          <a:bodyPr spcFirstLastPara="1" wrap="square" lIns="91425" tIns="91425" rIns="91425" bIns="91425" anchor="t" anchorCtr="0">
            <a:normAutofit/>
          </a:bodyPr>
          <a:lstStyle>
            <a:lvl1pPr marL="457200" lvl="0" indent="-342900" algn="ctr">
              <a:lnSpc>
                <a:spcPct val="115000"/>
              </a:lnSpc>
              <a:spcBef>
                <a:spcPts val="0"/>
              </a:spcBef>
              <a:spcAft>
                <a:spcPts val="0"/>
              </a:spcAft>
              <a:buSzPts val="1800"/>
              <a:buChar char="●"/>
              <a:defRPr/>
            </a:lvl1pPr>
            <a:lvl2pPr marL="914400" lvl="1" indent="-317500" algn="ctr">
              <a:lnSpc>
                <a:spcPct val="115000"/>
              </a:lnSpc>
              <a:spcBef>
                <a:spcPts val="0"/>
              </a:spcBef>
              <a:spcAft>
                <a:spcPts val="0"/>
              </a:spcAft>
              <a:buSzPts val="1400"/>
              <a:buChar char="○"/>
              <a:defRPr/>
            </a:lvl2pPr>
            <a:lvl3pPr marL="1371600" lvl="2" indent="-317500" algn="ctr">
              <a:lnSpc>
                <a:spcPct val="115000"/>
              </a:lnSpc>
              <a:spcBef>
                <a:spcPts val="0"/>
              </a:spcBef>
              <a:spcAft>
                <a:spcPts val="0"/>
              </a:spcAft>
              <a:buSzPts val="1400"/>
              <a:buChar char="■"/>
              <a:defRPr/>
            </a:lvl3pPr>
            <a:lvl4pPr marL="1828800" lvl="3" indent="-317500" algn="ctr">
              <a:lnSpc>
                <a:spcPct val="115000"/>
              </a:lnSpc>
              <a:spcBef>
                <a:spcPts val="0"/>
              </a:spcBef>
              <a:spcAft>
                <a:spcPts val="0"/>
              </a:spcAft>
              <a:buSzPts val="1400"/>
              <a:buChar char="●"/>
              <a:defRPr/>
            </a:lvl4pPr>
            <a:lvl5pPr marL="2286000" lvl="4" indent="-317500" algn="ctr">
              <a:lnSpc>
                <a:spcPct val="115000"/>
              </a:lnSpc>
              <a:spcBef>
                <a:spcPts val="0"/>
              </a:spcBef>
              <a:spcAft>
                <a:spcPts val="0"/>
              </a:spcAft>
              <a:buSzPts val="1400"/>
              <a:buChar char="○"/>
              <a:defRPr/>
            </a:lvl5pPr>
            <a:lvl6pPr marL="2743200" lvl="5" indent="-317500" algn="ctr">
              <a:lnSpc>
                <a:spcPct val="115000"/>
              </a:lnSpc>
              <a:spcBef>
                <a:spcPts val="0"/>
              </a:spcBef>
              <a:spcAft>
                <a:spcPts val="0"/>
              </a:spcAft>
              <a:buSzPts val="1400"/>
              <a:buChar char="■"/>
              <a:defRPr/>
            </a:lvl6pPr>
            <a:lvl7pPr marL="3200400" lvl="6" indent="-317500" algn="ctr">
              <a:lnSpc>
                <a:spcPct val="115000"/>
              </a:lnSpc>
              <a:spcBef>
                <a:spcPts val="0"/>
              </a:spcBef>
              <a:spcAft>
                <a:spcPts val="0"/>
              </a:spcAft>
              <a:buSzPts val="1400"/>
              <a:buChar char="●"/>
              <a:defRPr/>
            </a:lvl7pPr>
            <a:lvl8pPr marL="3657600" lvl="7" indent="-317500" algn="ctr">
              <a:lnSpc>
                <a:spcPct val="115000"/>
              </a:lnSpc>
              <a:spcBef>
                <a:spcPts val="0"/>
              </a:spcBef>
              <a:spcAft>
                <a:spcPts val="0"/>
              </a:spcAft>
              <a:buSzPts val="1400"/>
              <a:buChar char="○"/>
              <a:defRPr/>
            </a:lvl8pPr>
            <a:lvl9pPr marL="4114800" lvl="8" indent="-317500" algn="ctr">
              <a:lnSpc>
                <a:spcPct val="115000"/>
              </a:lnSpc>
              <a:spcBef>
                <a:spcPts val="0"/>
              </a:spcBef>
              <a:spcAft>
                <a:spcPts val="0"/>
              </a:spcAft>
              <a:buSzPts val="1400"/>
              <a:buChar char="■"/>
              <a:defRPr/>
            </a:lvl9pPr>
          </a:lstStyle>
          <a:p>
            <a:endParaRPr/>
          </a:p>
        </p:txBody>
      </p:sp>
      <p:sp>
        <p:nvSpPr>
          <p:cNvPr id="90" name="Google Shape;90;p2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91"/>
        <p:cNvGrpSpPr/>
        <p:nvPr/>
      </p:nvGrpSpPr>
      <p:grpSpPr>
        <a:xfrm>
          <a:off x="0" y="0"/>
          <a:ext cx="0" cy="0"/>
          <a:chOff x="0" y="0"/>
          <a:chExt cx="0" cy="0"/>
        </a:xfrm>
      </p:grpSpPr>
      <p:sp>
        <p:nvSpPr>
          <p:cNvPr id="92" name="Google Shape;92;p2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93"/>
        <p:cNvGrpSpPr/>
        <p:nvPr/>
      </p:nvGrpSpPr>
      <p:grpSpPr>
        <a:xfrm>
          <a:off x="0" y="0"/>
          <a:ext cx="0" cy="0"/>
          <a:chOff x="0" y="0"/>
          <a:chExt cx="0" cy="0"/>
        </a:xfrm>
      </p:grpSpPr>
      <p:sp>
        <p:nvSpPr>
          <p:cNvPr id="94" name="Google Shape;94;p25"/>
          <p:cNvSpPr txBox="1">
            <a:spLocks noGrp="1"/>
          </p:cNvSpPr>
          <p:nvPr>
            <p:ph type="title"/>
          </p:nvPr>
        </p:nvSpPr>
        <p:spPr>
          <a:xfrm>
            <a:off x="628650" y="273844"/>
            <a:ext cx="7886700" cy="994200"/>
          </a:xfrm>
          <a:prstGeom prst="rect">
            <a:avLst/>
          </a:prstGeom>
          <a:noFill/>
          <a:ln>
            <a:noFill/>
          </a:ln>
        </p:spPr>
        <p:txBody>
          <a:bodyPr spcFirstLastPara="1" wrap="square" lIns="68575" tIns="34275" rIns="68575" bIns="34275" anchor="ctr" anchorCtr="0">
            <a:normAutofit/>
          </a:bodyPr>
          <a:lstStyle>
            <a:lvl1pPr lvl="0" algn="l">
              <a:lnSpc>
                <a:spcPct val="90000"/>
              </a:lnSpc>
              <a:spcBef>
                <a:spcPts val="0"/>
              </a:spcBef>
              <a:spcAft>
                <a:spcPts val="0"/>
              </a:spcAft>
              <a:buClr>
                <a:schemeClr val="dk1"/>
              </a:buClr>
              <a:buSzPts val="14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95" name="Google Shape;95;p25"/>
          <p:cNvSpPr txBox="1">
            <a:spLocks noGrp="1"/>
          </p:cNvSpPr>
          <p:nvPr>
            <p:ph type="body" idx="1"/>
          </p:nvPr>
        </p:nvSpPr>
        <p:spPr>
          <a:xfrm>
            <a:off x="628650" y="1369219"/>
            <a:ext cx="7886700" cy="3263400"/>
          </a:xfrm>
          <a:prstGeom prst="rect">
            <a:avLst/>
          </a:prstGeom>
          <a:noFill/>
          <a:ln>
            <a:noFill/>
          </a:ln>
        </p:spPr>
        <p:txBody>
          <a:bodyPr spcFirstLastPara="1" wrap="square" lIns="68575" tIns="34275" rIns="68575" bIns="34275" anchor="t" anchorCtr="0">
            <a:normAutofit/>
          </a:bodyPr>
          <a:lstStyle>
            <a:lvl1pPr marL="457200" lvl="0" indent="-317500" algn="l">
              <a:lnSpc>
                <a:spcPct val="90000"/>
              </a:lnSpc>
              <a:spcBef>
                <a:spcPts val="800"/>
              </a:spcBef>
              <a:spcAft>
                <a:spcPts val="0"/>
              </a:spcAft>
              <a:buClr>
                <a:schemeClr val="dk1"/>
              </a:buClr>
              <a:buSzPts val="1400"/>
              <a:buChar char="●"/>
              <a:defRPr/>
            </a:lvl1pPr>
            <a:lvl2pPr marL="914400" lvl="1" indent="-317500" algn="l">
              <a:lnSpc>
                <a:spcPct val="90000"/>
              </a:lnSpc>
              <a:spcBef>
                <a:spcPts val="1200"/>
              </a:spcBef>
              <a:spcAft>
                <a:spcPts val="0"/>
              </a:spcAft>
              <a:buClr>
                <a:schemeClr val="dk1"/>
              </a:buClr>
              <a:buSzPts val="1400"/>
              <a:buChar char="○"/>
              <a:defRPr/>
            </a:lvl2pPr>
            <a:lvl3pPr marL="1371600" lvl="2" indent="-317500" algn="l">
              <a:lnSpc>
                <a:spcPct val="90000"/>
              </a:lnSpc>
              <a:spcBef>
                <a:spcPts val="1200"/>
              </a:spcBef>
              <a:spcAft>
                <a:spcPts val="0"/>
              </a:spcAft>
              <a:buClr>
                <a:schemeClr val="dk1"/>
              </a:buClr>
              <a:buSzPts val="1400"/>
              <a:buChar char="■"/>
              <a:defRPr/>
            </a:lvl3pPr>
            <a:lvl4pPr marL="1828800" lvl="3" indent="-317500" algn="l">
              <a:lnSpc>
                <a:spcPct val="90000"/>
              </a:lnSpc>
              <a:spcBef>
                <a:spcPts val="1200"/>
              </a:spcBef>
              <a:spcAft>
                <a:spcPts val="0"/>
              </a:spcAft>
              <a:buClr>
                <a:schemeClr val="dk1"/>
              </a:buClr>
              <a:buSzPts val="1400"/>
              <a:buChar char="●"/>
              <a:defRPr/>
            </a:lvl4pPr>
            <a:lvl5pPr marL="2286000" lvl="4" indent="-317500" algn="l">
              <a:lnSpc>
                <a:spcPct val="90000"/>
              </a:lnSpc>
              <a:spcBef>
                <a:spcPts val="1200"/>
              </a:spcBef>
              <a:spcAft>
                <a:spcPts val="0"/>
              </a:spcAft>
              <a:buClr>
                <a:schemeClr val="dk1"/>
              </a:buClr>
              <a:buSzPts val="1400"/>
              <a:buChar char="○"/>
              <a:defRPr/>
            </a:lvl5pPr>
            <a:lvl6pPr marL="2743200" lvl="5" indent="-317500" algn="l">
              <a:lnSpc>
                <a:spcPct val="90000"/>
              </a:lnSpc>
              <a:spcBef>
                <a:spcPts val="1200"/>
              </a:spcBef>
              <a:spcAft>
                <a:spcPts val="0"/>
              </a:spcAft>
              <a:buClr>
                <a:schemeClr val="dk1"/>
              </a:buClr>
              <a:buSzPts val="1400"/>
              <a:buChar char="■"/>
              <a:defRPr/>
            </a:lvl6pPr>
            <a:lvl7pPr marL="3200400" lvl="6" indent="-317500" algn="l">
              <a:lnSpc>
                <a:spcPct val="90000"/>
              </a:lnSpc>
              <a:spcBef>
                <a:spcPts val="1200"/>
              </a:spcBef>
              <a:spcAft>
                <a:spcPts val="0"/>
              </a:spcAft>
              <a:buClr>
                <a:schemeClr val="dk1"/>
              </a:buClr>
              <a:buSzPts val="1400"/>
              <a:buChar char="●"/>
              <a:defRPr/>
            </a:lvl7pPr>
            <a:lvl8pPr marL="3657600" lvl="7" indent="-317500" algn="l">
              <a:lnSpc>
                <a:spcPct val="90000"/>
              </a:lnSpc>
              <a:spcBef>
                <a:spcPts val="1200"/>
              </a:spcBef>
              <a:spcAft>
                <a:spcPts val="0"/>
              </a:spcAft>
              <a:buClr>
                <a:schemeClr val="dk1"/>
              </a:buClr>
              <a:buSzPts val="1400"/>
              <a:buChar char="○"/>
              <a:defRPr/>
            </a:lvl8pPr>
            <a:lvl9pPr marL="4114800" lvl="8" indent="-317500" algn="l">
              <a:lnSpc>
                <a:spcPct val="90000"/>
              </a:lnSpc>
              <a:spcBef>
                <a:spcPts val="1200"/>
              </a:spcBef>
              <a:spcAft>
                <a:spcPts val="1200"/>
              </a:spcAft>
              <a:buClr>
                <a:schemeClr val="dk1"/>
              </a:buClr>
              <a:buSzPts val="1400"/>
              <a:buChar char="■"/>
              <a:defRPr/>
            </a:lvl9pPr>
          </a:lstStyle>
          <a:p>
            <a:endParaRPr/>
          </a:p>
        </p:txBody>
      </p:sp>
      <p:sp>
        <p:nvSpPr>
          <p:cNvPr id="96" name="Google Shape;96;p25"/>
          <p:cNvSpPr txBox="1">
            <a:spLocks noGrp="1"/>
          </p:cNvSpPr>
          <p:nvPr>
            <p:ph type="dt" idx="10"/>
          </p:nvPr>
        </p:nvSpPr>
        <p:spPr>
          <a:xfrm>
            <a:off x="628650" y="4767263"/>
            <a:ext cx="2057400" cy="273900"/>
          </a:xfrm>
          <a:prstGeom prst="rect">
            <a:avLst/>
          </a:prstGeom>
          <a:noFill/>
          <a:ln>
            <a:noFill/>
          </a:ln>
        </p:spPr>
        <p:txBody>
          <a:bodyPr spcFirstLastPara="1" wrap="square" lIns="68575" tIns="34275" rIns="68575" bIns="34275" anchor="ctr" anchorCtr="0">
            <a:noAutofit/>
          </a:bodyPr>
          <a:lstStyle>
            <a:lvl1pPr marR="0" lvl="0"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7" name="Google Shape;97;p25"/>
          <p:cNvSpPr txBox="1">
            <a:spLocks noGrp="1"/>
          </p:cNvSpPr>
          <p:nvPr>
            <p:ph type="ftr" idx="11"/>
          </p:nvPr>
        </p:nvSpPr>
        <p:spPr>
          <a:xfrm>
            <a:off x="3028950" y="4767263"/>
            <a:ext cx="3086100" cy="273900"/>
          </a:xfrm>
          <a:prstGeom prst="rect">
            <a:avLst/>
          </a:prstGeom>
          <a:noFill/>
          <a:ln>
            <a:noFill/>
          </a:ln>
        </p:spPr>
        <p:txBody>
          <a:bodyPr spcFirstLastPara="1" wrap="square" lIns="68575" tIns="34275" rIns="68575" bIns="34275" anchor="ctr" anchorCtr="0">
            <a:noAutofit/>
          </a:bodyPr>
          <a:lstStyle>
            <a:lvl1pPr marR="0" lvl="0" algn="ctr"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100"/>
              <a:buFont typeface="Arial"/>
              <a:buNone/>
              <a:defRPr sz="1100" b="0" i="0" u="none" strike="noStrike" cap="none">
                <a:solidFill>
                  <a:srgbClr val="000000"/>
                </a:solidFill>
                <a:latin typeface="Arial"/>
                <a:ea typeface="Arial"/>
                <a:cs typeface="Arial"/>
                <a:sym typeface="Arial"/>
              </a:defRPr>
            </a:lvl9pPr>
          </a:lstStyle>
          <a:p>
            <a:endParaRPr/>
          </a:p>
        </p:txBody>
      </p:sp>
      <p:sp>
        <p:nvSpPr>
          <p:cNvPr id="98" name="Google Shape;98;p25"/>
          <p:cNvSpPr txBox="1">
            <a:spLocks noGrp="1"/>
          </p:cNvSpPr>
          <p:nvPr>
            <p:ph type="sldNum" idx="12"/>
          </p:nvPr>
        </p:nvSpPr>
        <p:spPr>
          <a:xfrm>
            <a:off x="6457950" y="4767263"/>
            <a:ext cx="2057400" cy="273900"/>
          </a:xfrm>
          <a:prstGeom prst="rect">
            <a:avLst/>
          </a:prstGeom>
          <a:noFill/>
          <a:ln>
            <a:noFill/>
          </a:ln>
        </p:spPr>
        <p:txBody>
          <a:bodyPr spcFirstLastPara="1" wrap="square" lIns="68575" tIns="34275" rIns="68575" bIns="3427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6"/>
        <p:cNvGrpSpPr/>
        <p:nvPr/>
      </p:nvGrpSpPr>
      <p:grpSpPr>
        <a:xfrm>
          <a:off x="0" y="0"/>
          <a:ext cx="0" cy="0"/>
          <a:chOff x="0" y="0"/>
          <a:chExt cx="0" cy="0"/>
        </a:xfrm>
      </p:grpSpPr>
      <p:sp>
        <p:nvSpPr>
          <p:cNvPr id="17" name="Google Shape;17;p11"/>
          <p:cNvSpPr txBox="1"/>
          <p:nvPr/>
        </p:nvSpPr>
        <p:spPr>
          <a:xfrm>
            <a:off x="0" y="0"/>
            <a:ext cx="4043082"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Factorising</a:t>
            </a:r>
            <a:endParaRPr sz="1200" b="0" i="0" u="none" strike="noStrike" cap="none" dirty="0">
              <a:solidFill>
                <a:srgbClr val="000000"/>
              </a:solidFill>
              <a:latin typeface="Arial"/>
              <a:ea typeface="Arial"/>
              <a:cs typeface="Arial"/>
              <a:sym typeface="Arial"/>
            </a:endParaRPr>
          </a:p>
        </p:txBody>
      </p:sp>
      <p:pic>
        <p:nvPicPr>
          <p:cNvPr id="18" name="Google Shape;18;p11"/>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19" name="Google Shape;19;p11"/>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1">
  <p:cSld name="TITLE_AND_BODY_1">
    <p:spTree>
      <p:nvGrpSpPr>
        <p:cNvPr id="1" name="Shape 20"/>
        <p:cNvGrpSpPr/>
        <p:nvPr/>
      </p:nvGrpSpPr>
      <p:grpSpPr>
        <a:xfrm>
          <a:off x="0" y="0"/>
          <a:ext cx="0" cy="0"/>
          <a:chOff x="0" y="0"/>
          <a:chExt cx="0" cy="0"/>
        </a:xfrm>
      </p:grpSpPr>
      <p:sp>
        <p:nvSpPr>
          <p:cNvPr id="21" name="Google Shape;21;p12"/>
          <p:cNvSpPr txBox="1"/>
          <p:nvPr/>
        </p:nvSpPr>
        <p:spPr>
          <a:xfrm>
            <a:off x="0" y="0"/>
            <a:ext cx="4069976" cy="369300"/>
          </a:xfrm>
          <a:prstGeom prst="rect">
            <a:avLst/>
          </a:prstGeom>
          <a:noFill/>
          <a:ln>
            <a:noFill/>
          </a:ln>
        </p:spPr>
        <p:txBody>
          <a:bodyPr spcFirstLastPara="1" wrap="square" lIns="91425" tIns="91425" rIns="91425" bIns="91425" anchor="t" anchorCtr="0">
            <a:noAutofit/>
          </a:bodyPr>
          <a:lstStyle/>
          <a:p>
            <a:pPr marL="0" marR="0" lvl="0" indent="0" algn="l" rtl="0">
              <a:lnSpc>
                <a:spcPct val="115000"/>
              </a:lnSpc>
              <a:spcBef>
                <a:spcPts val="0"/>
              </a:spcBef>
              <a:spcAft>
                <a:spcPts val="0"/>
              </a:spcAft>
              <a:buClr>
                <a:srgbClr val="000000"/>
              </a:buClr>
              <a:buSzPts val="1000"/>
              <a:buFont typeface="Arial"/>
              <a:buNone/>
            </a:pPr>
            <a:r>
              <a:rPr lang="en-GB" sz="1000" b="0" i="0" u="none" strike="noStrike" cap="none" dirty="0">
                <a:solidFill>
                  <a:srgbClr val="2779F5"/>
                </a:solidFill>
                <a:latin typeface="Nunito Sans"/>
                <a:ea typeface="Nunito Sans"/>
                <a:cs typeface="Nunito Sans"/>
                <a:sym typeface="Nunito Sans"/>
              </a:rPr>
              <a:t>  GCSE Algebra | Diagnostic Questions | Factorising</a:t>
            </a:r>
            <a:endParaRPr sz="1200" b="0" i="0" u="none" strike="noStrike" cap="none" dirty="0">
              <a:solidFill>
                <a:srgbClr val="000000"/>
              </a:solidFill>
              <a:latin typeface="Arial"/>
              <a:ea typeface="Arial"/>
              <a:cs typeface="Arial"/>
              <a:sym typeface="Arial"/>
            </a:endParaRPr>
          </a:p>
        </p:txBody>
      </p:sp>
      <p:sp>
        <p:nvSpPr>
          <p:cNvPr id="22" name="Google Shape;22;p12"/>
          <p:cNvSpPr/>
          <p:nvPr/>
        </p:nvSpPr>
        <p:spPr>
          <a:xfrm>
            <a:off x="0" y="4863725"/>
            <a:ext cx="9144000" cy="279900"/>
          </a:xfrm>
          <a:prstGeom prst="rect">
            <a:avLst/>
          </a:prstGeom>
          <a:solidFill>
            <a:srgbClr val="09217B"/>
          </a:solidFill>
          <a:ln w="9525" cap="flat" cmpd="sng">
            <a:solidFill>
              <a:srgbClr val="09217B"/>
            </a:solidFill>
            <a:prstDash val="solid"/>
            <a:round/>
            <a:headEnd type="none" w="sm" len="sm"/>
            <a:tailEnd type="none" w="sm" len="sm"/>
          </a:ln>
        </p:spPr>
        <p:txBody>
          <a:bodyPr spcFirstLastPara="1" wrap="square" lIns="91425" tIns="91425" rIns="91425" bIns="9142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400" b="0" i="0" u="none" strike="noStrike" cap="none">
              <a:solidFill>
                <a:srgbClr val="000000"/>
              </a:solidFill>
              <a:latin typeface="Arial"/>
              <a:ea typeface="Arial"/>
              <a:cs typeface="Arial"/>
              <a:sym typeface="Arial"/>
            </a:endParaRPr>
          </a:p>
        </p:txBody>
      </p:sp>
      <p:sp>
        <p:nvSpPr>
          <p:cNvPr id="23" name="Google Shape;23;p12"/>
          <p:cNvSpPr txBox="1"/>
          <p:nvPr/>
        </p:nvSpPr>
        <p:spPr>
          <a:xfrm>
            <a:off x="2023325" y="4842125"/>
            <a:ext cx="7380000" cy="323100"/>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GB" sz="900" b="1" i="0" u="none" strike="noStrike" cap="none">
                <a:solidFill>
                  <a:srgbClr val="FFFFFF"/>
                </a:solidFill>
                <a:latin typeface="Nunito Sans"/>
                <a:ea typeface="Nunito Sans"/>
                <a:cs typeface="Nunito Sans"/>
                <a:sym typeface="Nunito Sans"/>
              </a:rPr>
              <a:t>   thirdspacelearning.com </a:t>
            </a:r>
            <a:r>
              <a:rPr lang="en-GB" sz="900" b="0" i="0" u="none" strike="noStrike" cap="none">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b="0" i="0" u="none" strike="noStrike" cap="none">
              <a:solidFill>
                <a:srgbClr val="FFFFFF"/>
              </a:solidFill>
              <a:latin typeface="Nunito Sans"/>
              <a:ea typeface="Nunito Sans"/>
              <a:cs typeface="Nunito Sans"/>
              <a:sym typeface="Nunito Sans"/>
            </a:endParaRPr>
          </a:p>
        </p:txBody>
      </p:sp>
      <p:pic>
        <p:nvPicPr>
          <p:cNvPr id="24" name="Google Shape;24;p12"/>
          <p:cNvPicPr preferRelativeResize="0"/>
          <p:nvPr/>
        </p:nvPicPr>
        <p:blipFill rotWithShape="1">
          <a:blip r:embed="rId2">
            <a:alphaModFix/>
          </a:blip>
          <a:srcRect/>
          <a:stretch/>
        </p:blipFill>
        <p:spPr>
          <a:xfrm>
            <a:off x="7623046" y="205972"/>
            <a:ext cx="1305129" cy="396200"/>
          </a:xfrm>
          <a:prstGeom prst="rect">
            <a:avLst/>
          </a:prstGeom>
          <a:noFill/>
          <a:ln>
            <a:noFill/>
          </a:ln>
        </p:spPr>
      </p:pic>
      <p:sp>
        <p:nvSpPr>
          <p:cNvPr id="25" name="Google Shape;25;p12"/>
          <p:cNvSpPr/>
          <p:nvPr/>
        </p:nvSpPr>
        <p:spPr>
          <a:xfrm>
            <a:off x="0" y="369300"/>
            <a:ext cx="5696712" cy="396200"/>
          </a:xfrm>
          <a:prstGeom prst="rect">
            <a:avLst/>
          </a:prstGeom>
          <a:solidFill>
            <a:srgbClr val="522CA4"/>
          </a:solidFill>
          <a:ln>
            <a:noFill/>
          </a:ln>
        </p:spPr>
        <p:txBody>
          <a:bodyPr spcFirstLastPara="1" wrap="square" lIns="91425" tIns="45700" rIns="91425" bIns="45700" anchor="ctr" anchorCtr="0">
            <a:noAutofit/>
          </a:bodyPr>
          <a:lstStyle/>
          <a:p>
            <a:pPr marL="0" marR="0" lvl="0" indent="0" algn="l" rtl="0">
              <a:lnSpc>
                <a:spcPct val="100000"/>
              </a:lnSpc>
              <a:spcBef>
                <a:spcPts val="0"/>
              </a:spcBef>
              <a:spcAft>
                <a:spcPts val="0"/>
              </a:spcAft>
              <a:buNone/>
            </a:pPr>
            <a:endParaRPr sz="1400" b="1" i="0" u="none" strike="noStrike" cap="none">
              <a:solidFill>
                <a:schemeClr val="lt1"/>
              </a:solidFill>
              <a:latin typeface="Nunito Sans"/>
              <a:ea typeface="Nunito Sans"/>
              <a:cs typeface="Nunito Sans"/>
              <a:sym typeface="Nunito Sans"/>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slide">
  <p:cSld name="1_Title slide">
    <p:spTree>
      <p:nvGrpSpPr>
        <p:cNvPr id="1" name="Shape 26"/>
        <p:cNvGrpSpPr/>
        <p:nvPr/>
      </p:nvGrpSpPr>
      <p:grpSpPr>
        <a:xfrm>
          <a:off x="0" y="0"/>
          <a:ext cx="0" cy="0"/>
          <a:chOff x="0" y="0"/>
          <a:chExt cx="0" cy="0"/>
        </a:xfrm>
      </p:grpSpPr>
      <p:sp>
        <p:nvSpPr>
          <p:cNvPr id="27" name="Google Shape;27;p13"/>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28" name="Google Shape;28;p13"/>
          <p:cNvSpPr txBox="1"/>
          <p:nvPr/>
        </p:nvSpPr>
        <p:spPr>
          <a:xfrm>
            <a:off x="521209" y="1333192"/>
            <a:ext cx="6510528" cy="790800"/>
          </a:xfrm>
          <a:prstGeom prst="rect">
            <a:avLst/>
          </a:prstGeom>
          <a:noFill/>
          <a:ln>
            <a:noFill/>
          </a:ln>
        </p:spPr>
        <p:txBody>
          <a:bodyPr spcFirstLastPara="1" wrap="square" lIns="68575" tIns="34275" rIns="68575" bIns="34275" anchor="b" anchorCtr="0">
            <a:normAutofit fontScale="70000" lnSpcReduction="20000"/>
          </a:bodyPr>
          <a:lstStyle/>
          <a:p>
            <a:pPr marL="0" marR="0" lvl="0" indent="0" algn="l" rtl="0">
              <a:lnSpc>
                <a:spcPct val="90000"/>
              </a:lnSpc>
              <a:spcBef>
                <a:spcPts val="0"/>
              </a:spcBef>
              <a:spcAft>
                <a:spcPts val="0"/>
              </a:spcAft>
              <a:buClr>
                <a:schemeClr val="dk1"/>
              </a:buClr>
              <a:buSzPct val="128571"/>
              <a:buFont typeface="Calibri"/>
              <a:buNone/>
            </a:pPr>
            <a:r>
              <a:rPr lang="en-GB" sz="5000" b="1" i="0" u="none" strike="noStrike" cap="none">
                <a:solidFill>
                  <a:schemeClr val="dk1"/>
                </a:solidFill>
                <a:latin typeface="Nunito Sans"/>
                <a:ea typeface="Nunito Sans"/>
                <a:cs typeface="Nunito Sans"/>
                <a:sym typeface="Nunito Sans"/>
              </a:rPr>
              <a:t>Diagnostic Questions Answers</a:t>
            </a:r>
            <a:endParaRPr sz="5000" b="1" i="0" u="none" strike="noStrike" cap="none">
              <a:solidFill>
                <a:schemeClr val="dk1"/>
              </a:solidFill>
              <a:latin typeface="Nunito Sans"/>
              <a:ea typeface="Nunito Sans"/>
              <a:cs typeface="Nunito Sans"/>
              <a:sym typeface="Nunito Sans"/>
            </a:endParaRPr>
          </a:p>
        </p:txBody>
      </p:sp>
      <p:pic>
        <p:nvPicPr>
          <p:cNvPr id="29" name="Google Shape;29;p13"/>
          <p:cNvPicPr preferRelativeResize="0"/>
          <p:nvPr/>
        </p:nvPicPr>
        <p:blipFill rotWithShape="1">
          <a:blip r:embed="rId2">
            <a:alphaModFix/>
          </a:blip>
          <a:srcRect/>
          <a:stretch/>
        </p:blipFill>
        <p:spPr>
          <a:xfrm>
            <a:off x="573167" y="3096085"/>
            <a:ext cx="1011651" cy="892000"/>
          </a:xfrm>
          <a:prstGeom prst="rect">
            <a:avLst/>
          </a:prstGeom>
          <a:noFill/>
          <a:ln>
            <a:noFill/>
          </a:ln>
        </p:spPr>
      </p:pic>
      <p:sp>
        <p:nvSpPr>
          <p:cNvPr id="30" name="Google Shape;30;p13">
            <a:hlinkClick r:id="" action="ppaction://hlinkshowjump?jump=firstslide"/>
          </p:cNvPr>
          <p:cNvSpPr txBox="1"/>
          <p:nvPr/>
        </p:nvSpPr>
        <p:spPr>
          <a:xfrm>
            <a:off x="506109" y="2290457"/>
            <a:ext cx="4209326" cy="538579"/>
          </a:xfrm>
          <a:prstGeom prst="rect">
            <a:avLst/>
          </a:prstGeom>
          <a:noFill/>
          <a:ln>
            <a:noFill/>
          </a:ln>
        </p:spPr>
        <p:txBody>
          <a:bodyPr spcFirstLastPara="1" wrap="square" lIns="91425" tIns="91425" rIns="91425" bIns="91425" anchor="t" anchorCtr="0">
            <a:spAutoFit/>
          </a:bodyPr>
          <a:lstStyle/>
          <a:p>
            <a:pPr marL="0" marR="0" lvl="0" indent="0" algn="l" rtl="0">
              <a:lnSpc>
                <a:spcPct val="115000"/>
              </a:lnSpc>
              <a:spcBef>
                <a:spcPts val="0"/>
              </a:spcBef>
              <a:spcAft>
                <a:spcPts val="0"/>
              </a:spcAft>
              <a:buClr>
                <a:srgbClr val="000000"/>
              </a:buClr>
              <a:buSzPts val="2000"/>
              <a:buFont typeface="Arial"/>
              <a:buNone/>
            </a:pPr>
            <a:r>
              <a:rPr lang="en-GB" sz="2000" b="0" i="0" u="none" strike="noStrike" cap="none" dirty="0">
                <a:solidFill>
                  <a:schemeClr val="accent2"/>
                </a:solidFill>
                <a:latin typeface="Nunito Sans"/>
                <a:ea typeface="Nunito Sans"/>
                <a:cs typeface="Nunito Sans"/>
                <a:sym typeface="Nunito Sans"/>
              </a:rPr>
              <a:t>Factorising | Algebra</a:t>
            </a:r>
            <a:endParaRPr sz="2000" b="0" i="0" u="none" strike="noStrike" cap="none" dirty="0">
              <a:solidFill>
                <a:schemeClr val="accent2"/>
              </a:solidFill>
              <a:latin typeface="Nunito Sans"/>
              <a:ea typeface="Nunito Sans"/>
              <a:cs typeface="Nunito Sans"/>
              <a:sym typeface="Nunito Sans"/>
            </a:endParaRPr>
          </a:p>
        </p:txBody>
      </p:sp>
      <p:pic>
        <p:nvPicPr>
          <p:cNvPr id="31" name="Google Shape;31;p13" descr="A picture containing logo&#10;&#10;Description automatically generated"/>
          <p:cNvPicPr preferRelativeResize="0"/>
          <p:nvPr/>
        </p:nvPicPr>
        <p:blipFill rotWithShape="1">
          <a:blip r:embed="rId3">
            <a:alphaModFix/>
          </a:blip>
          <a:srcRect/>
          <a:stretch/>
        </p:blipFill>
        <p:spPr>
          <a:xfrm>
            <a:off x="5495544" y="2836206"/>
            <a:ext cx="3650996" cy="2338347"/>
          </a:xfrm>
          <a:prstGeom prst="rect">
            <a:avLst/>
          </a:prstGeom>
          <a:noFill/>
          <a:ln>
            <a:noFill/>
          </a:ln>
        </p:spPr>
      </p:pic>
      <p:pic>
        <p:nvPicPr>
          <p:cNvPr id="32" name="Google Shape;32;p13" descr="Shape&#10;&#10;Description automatically generated with medium confidence"/>
          <p:cNvPicPr preferRelativeResize="0"/>
          <p:nvPr/>
        </p:nvPicPr>
        <p:blipFill rotWithShape="1">
          <a:blip r:embed="rId4">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slide 1">
  <p:cSld name="1_Title slide 1">
    <p:spTree>
      <p:nvGrpSpPr>
        <p:cNvPr id="1" name="Shape 33"/>
        <p:cNvGrpSpPr/>
        <p:nvPr/>
      </p:nvGrpSpPr>
      <p:grpSpPr>
        <a:xfrm>
          <a:off x="0" y="0"/>
          <a:ext cx="0" cy="0"/>
          <a:chOff x="0" y="0"/>
          <a:chExt cx="0" cy="0"/>
        </a:xfrm>
      </p:grpSpPr>
      <p:pic>
        <p:nvPicPr>
          <p:cNvPr id="34" name="Google Shape;34;p14" descr="Shape&#10;&#10;Description automatically generated"/>
          <p:cNvPicPr preferRelativeResize="0"/>
          <p:nvPr/>
        </p:nvPicPr>
        <p:blipFill rotWithShape="1">
          <a:blip r:embed="rId2">
            <a:alphaModFix/>
          </a:blip>
          <a:srcRect/>
          <a:stretch/>
        </p:blipFill>
        <p:spPr>
          <a:xfrm>
            <a:off x="7320978" y="-16695"/>
            <a:ext cx="1804307" cy="2715106"/>
          </a:xfrm>
          <a:prstGeom prst="rect">
            <a:avLst/>
          </a:prstGeom>
          <a:noFill/>
          <a:ln>
            <a:noFill/>
          </a:ln>
        </p:spPr>
      </p:pic>
      <p:sp>
        <p:nvSpPr>
          <p:cNvPr id="35" name="Google Shape;35;p14"/>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36" name="Google Shape;36;p14" descr="Logo, icon&#10;&#10;Description automatically generated"/>
          <p:cNvPicPr preferRelativeResize="0"/>
          <p:nvPr/>
        </p:nvPicPr>
        <p:blipFill rotWithShape="1">
          <a:blip r:embed="rId3">
            <a:alphaModFix/>
          </a:blip>
          <a:srcRect/>
          <a:stretch/>
        </p:blipFill>
        <p:spPr>
          <a:xfrm>
            <a:off x="8342890" y="4382586"/>
            <a:ext cx="678268" cy="674231"/>
          </a:xfrm>
          <a:prstGeom prst="rect">
            <a:avLst/>
          </a:prstGeom>
          <a:noFill/>
          <a:ln>
            <a:noFill/>
          </a:ln>
        </p:spPr>
      </p:pic>
      <p:pic>
        <p:nvPicPr>
          <p:cNvPr id="37" name="Google Shape;37;p14" descr="Shape, logo&#10;&#10;Description automatically generated"/>
          <p:cNvPicPr preferRelativeResize="0"/>
          <p:nvPr/>
        </p:nvPicPr>
        <p:blipFill rotWithShape="1">
          <a:blip r:embed="rId4">
            <a:alphaModFix/>
          </a:blip>
          <a:srcRect/>
          <a:stretch/>
        </p:blipFill>
        <p:spPr>
          <a:xfrm>
            <a:off x="4971095" y="2477912"/>
            <a:ext cx="4164096" cy="2666971"/>
          </a:xfrm>
          <a:prstGeom prst="rect">
            <a:avLst/>
          </a:prstGeom>
          <a:noFill/>
          <a:ln>
            <a:noFill/>
          </a:ln>
        </p:spPr>
      </p:pic>
      <p:sp>
        <p:nvSpPr>
          <p:cNvPr id="38" name="Google Shape;38;p14"/>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39" name="Google Shape;39;p14" descr="Qr code&#10;&#10;Description automatically generated"/>
          <p:cNvPicPr preferRelativeResize="0"/>
          <p:nvPr/>
        </p:nvPicPr>
        <p:blipFill rotWithShape="1">
          <a:blip r:embed="rId5">
            <a:alphaModFix/>
          </a:blip>
          <a:srcRect/>
          <a:stretch/>
        </p:blipFill>
        <p:spPr>
          <a:xfrm>
            <a:off x="7292046" y="1963243"/>
            <a:ext cx="1180412" cy="1172040"/>
          </a:xfrm>
          <a:prstGeom prst="rect">
            <a:avLst/>
          </a:prstGeom>
          <a:noFill/>
          <a:ln>
            <a:noFill/>
          </a:ln>
        </p:spPr>
      </p:pic>
      <p:pic>
        <p:nvPicPr>
          <p:cNvPr id="40" name="Google Shape;40;p14" descr="Shape&#10;&#10;Description automatically generated with medium confidence"/>
          <p:cNvPicPr preferRelativeResize="0"/>
          <p:nvPr/>
        </p:nvPicPr>
        <p:blipFill rotWithShape="1">
          <a:blip r:embed="rId6">
            <a:alphaModFix/>
          </a:blip>
          <a:srcRect/>
          <a:stretch/>
        </p:blipFill>
        <p:spPr>
          <a:xfrm rot="2266813">
            <a:off x="6665551" y="1337996"/>
            <a:ext cx="775185" cy="486975"/>
          </a:xfrm>
          <a:prstGeom prst="rect">
            <a:avLst/>
          </a:prstGeom>
          <a:noFill/>
          <a:ln>
            <a:noFill/>
          </a:ln>
        </p:spPr>
      </p:pic>
      <p:sp>
        <p:nvSpPr>
          <p:cNvPr id="41" name="Google Shape;41;p14"/>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7">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42" name="Google Shape;42;p14"/>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43" name="Google Shape;43;p14"/>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8">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le slide">
  <p:cSld name="1_Title slide 2">
    <p:spTree>
      <p:nvGrpSpPr>
        <p:cNvPr id="1" name="Shape 44"/>
        <p:cNvGrpSpPr/>
        <p:nvPr/>
      </p:nvGrpSpPr>
      <p:grpSpPr>
        <a:xfrm>
          <a:off x="0" y="0"/>
          <a:ext cx="0" cy="0"/>
          <a:chOff x="0" y="0"/>
          <a:chExt cx="0" cy="0"/>
        </a:xfrm>
      </p:grpSpPr>
      <p:sp>
        <p:nvSpPr>
          <p:cNvPr id="45" name="Google Shape;45;p15"/>
          <p:cNvSpPr/>
          <p:nvPr/>
        </p:nvSpPr>
        <p:spPr>
          <a:xfrm>
            <a:off x="0" y="0"/>
            <a:ext cx="9144000" cy="538579"/>
          </a:xfrm>
          <a:prstGeom prst="rect">
            <a:avLst/>
          </a:prstGeom>
          <a:solidFill>
            <a:srgbClr val="844AFF"/>
          </a:solidFill>
          <a:ln w="25400" cap="flat" cmpd="sng">
            <a:solidFill>
              <a:srgbClr val="844AFF"/>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None/>
            </a:pPr>
            <a:endParaRPr sz="1400" b="0" i="0" u="none" strike="noStrike" cap="none">
              <a:solidFill>
                <a:schemeClr val="lt1"/>
              </a:solidFill>
              <a:latin typeface="Arial"/>
              <a:ea typeface="Arial"/>
              <a:cs typeface="Arial"/>
              <a:sym typeface="Arial"/>
            </a:endParaRPr>
          </a:p>
        </p:txBody>
      </p:sp>
      <p:sp>
        <p:nvSpPr>
          <p:cNvPr id="46" name="Google Shape;46;p15"/>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
        <p:nvSpPr>
          <p:cNvPr id="47" name="Google Shape;47;p15"/>
          <p:cNvSpPr txBox="1"/>
          <p:nvPr/>
        </p:nvSpPr>
        <p:spPr>
          <a:xfrm>
            <a:off x="0" y="1177960"/>
            <a:ext cx="9144000" cy="790800"/>
          </a:xfrm>
          <a:prstGeom prst="rect">
            <a:avLst/>
          </a:prstGeom>
          <a:noFill/>
          <a:ln>
            <a:noFill/>
          </a:ln>
        </p:spPr>
        <p:txBody>
          <a:bodyPr spcFirstLastPara="1" wrap="square" lIns="68575" tIns="34275" rIns="68575" bIns="34275" anchor="b" anchorCtr="0">
            <a:normAutofit/>
          </a:bodyPr>
          <a:lstStyle/>
          <a:p>
            <a:pPr marL="0" marR="0" lvl="0" indent="0" algn="ctr" rtl="0">
              <a:lnSpc>
                <a:spcPct val="90000"/>
              </a:lnSpc>
              <a:spcBef>
                <a:spcPts val="0"/>
              </a:spcBef>
              <a:spcAft>
                <a:spcPts val="0"/>
              </a:spcAft>
              <a:buClr>
                <a:schemeClr val="dk1"/>
              </a:buClr>
              <a:buSzPts val="4500"/>
              <a:buFont typeface="Calibri"/>
              <a:buNone/>
            </a:pPr>
            <a:r>
              <a:rPr lang="en-GB" sz="5000" b="1" i="0" u="none" strike="noStrike" cap="none">
                <a:solidFill>
                  <a:schemeClr val="dk1"/>
                </a:solidFill>
                <a:latin typeface="Nunito Sans"/>
                <a:ea typeface="Nunito Sans"/>
                <a:cs typeface="Nunito Sans"/>
                <a:sym typeface="Nunito Sans"/>
              </a:rPr>
              <a:t>Diagnostic Questions</a:t>
            </a:r>
            <a:endParaRPr sz="5000" b="1" i="0" u="none" strike="noStrike" cap="none">
              <a:solidFill>
                <a:schemeClr val="dk1"/>
              </a:solidFill>
              <a:latin typeface="Nunito Sans"/>
              <a:ea typeface="Nunito Sans"/>
              <a:cs typeface="Nunito Sans"/>
              <a:sym typeface="Nunito Sans"/>
            </a:endParaRPr>
          </a:p>
        </p:txBody>
      </p:sp>
      <p:sp>
        <p:nvSpPr>
          <p:cNvPr id="48" name="Google Shape;48;p15"/>
          <p:cNvSpPr txBox="1"/>
          <p:nvPr/>
        </p:nvSpPr>
        <p:spPr>
          <a:xfrm>
            <a:off x="0" y="3380300"/>
            <a:ext cx="9144000" cy="594600"/>
          </a:xfrm>
          <a:prstGeom prst="rect">
            <a:avLst/>
          </a:prstGeom>
          <a:noFill/>
          <a:ln>
            <a:noFill/>
          </a:ln>
        </p:spPr>
        <p:txBody>
          <a:bodyPr spcFirstLastPara="1" wrap="square" lIns="68575" tIns="34275" rIns="68575" bIns="34275" anchor="t" anchorCtr="0">
            <a:normAutofit/>
          </a:bodyPr>
          <a:lstStyle/>
          <a:p>
            <a:pPr marL="0" marR="0" lvl="0" indent="0" algn="ctr" rtl="0">
              <a:lnSpc>
                <a:spcPct val="90000"/>
              </a:lnSpc>
              <a:spcBef>
                <a:spcPts val="0"/>
              </a:spcBef>
              <a:spcAft>
                <a:spcPts val="0"/>
              </a:spcAft>
              <a:buClr>
                <a:schemeClr val="dk1"/>
              </a:buClr>
              <a:buSzPts val="1800"/>
              <a:buFont typeface="Arial"/>
              <a:buNone/>
            </a:pPr>
            <a:endParaRPr sz="1400" b="0" i="0" u="none" strike="noStrike" cap="none">
              <a:solidFill>
                <a:srgbClr val="FFFFFF"/>
              </a:solidFill>
              <a:latin typeface="Nunito Sans"/>
              <a:ea typeface="Nunito Sans"/>
              <a:cs typeface="Nunito Sans"/>
              <a:sym typeface="Nunito Sans"/>
            </a:endParaRPr>
          </a:p>
        </p:txBody>
      </p:sp>
      <p:pic>
        <p:nvPicPr>
          <p:cNvPr id="49" name="Google Shape;49;p15"/>
          <p:cNvPicPr preferRelativeResize="0"/>
          <p:nvPr/>
        </p:nvPicPr>
        <p:blipFill rotWithShape="1">
          <a:blip r:embed="rId2">
            <a:alphaModFix/>
          </a:blip>
          <a:srcRect/>
          <a:stretch/>
        </p:blipFill>
        <p:spPr>
          <a:xfrm>
            <a:off x="4066174" y="3082900"/>
            <a:ext cx="1011651" cy="892000"/>
          </a:xfrm>
          <a:prstGeom prst="rect">
            <a:avLst/>
          </a:prstGeom>
          <a:noFill/>
          <a:ln>
            <a:noFill/>
          </a:ln>
        </p:spPr>
      </p:pic>
      <p:sp>
        <p:nvSpPr>
          <p:cNvPr id="50" name="Google Shape;50;p15">
            <a:hlinkClick r:id="" action="ppaction://hlinkshowjump?jump=firstslide"/>
          </p:cNvPr>
          <p:cNvSpPr txBox="1"/>
          <p:nvPr/>
        </p:nvSpPr>
        <p:spPr>
          <a:xfrm>
            <a:off x="3668505" y="-15778"/>
            <a:ext cx="1806987" cy="538579"/>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1" i="0" u="none" strike="noStrike" cap="none">
                <a:solidFill>
                  <a:schemeClr val="lt1"/>
                </a:solidFill>
                <a:latin typeface="Nunito Sans"/>
                <a:ea typeface="Nunito Sans"/>
                <a:cs typeface="Nunito Sans"/>
                <a:sym typeface="Nunito Sans"/>
              </a:rPr>
              <a:t>Algebra</a:t>
            </a:r>
            <a:endParaRPr sz="2000" b="1" i="0" u="none" strike="noStrike" cap="none">
              <a:solidFill>
                <a:schemeClr val="lt1"/>
              </a:solidFill>
              <a:latin typeface="Nunito Sans"/>
              <a:ea typeface="Nunito Sans"/>
              <a:cs typeface="Nunito Sans"/>
              <a:sym typeface="Nunito Sans"/>
            </a:endParaRPr>
          </a:p>
        </p:txBody>
      </p:sp>
      <p:sp>
        <p:nvSpPr>
          <p:cNvPr id="51" name="Google Shape;51;p15">
            <a:hlinkClick r:id="" action="ppaction://hlinkshowjump?jump=firstslide"/>
          </p:cNvPr>
          <p:cNvSpPr txBox="1"/>
          <p:nvPr/>
        </p:nvSpPr>
        <p:spPr>
          <a:xfrm>
            <a:off x="3668655" y="2081260"/>
            <a:ext cx="1806987" cy="892522"/>
          </a:xfrm>
          <a:prstGeom prst="rect">
            <a:avLst/>
          </a:prstGeom>
          <a:noFill/>
          <a:ln>
            <a:noFill/>
          </a:ln>
        </p:spPr>
        <p:txBody>
          <a:bodyPr spcFirstLastPara="1" wrap="square" lIns="91425" tIns="91425" rIns="91425" bIns="91425" anchor="t" anchorCtr="0">
            <a:spAutoFit/>
          </a:bodyPr>
          <a:lstStyle/>
          <a:p>
            <a:pPr marL="0" marR="0" lvl="0" indent="0" algn="ctr" rtl="0">
              <a:lnSpc>
                <a:spcPct val="115000"/>
              </a:lnSpc>
              <a:spcBef>
                <a:spcPts val="0"/>
              </a:spcBef>
              <a:spcAft>
                <a:spcPts val="0"/>
              </a:spcAft>
              <a:buClr>
                <a:srgbClr val="000000"/>
              </a:buClr>
              <a:buSzPts val="2000"/>
              <a:buFont typeface="Arial"/>
              <a:buNone/>
            </a:pPr>
            <a:r>
              <a:rPr lang="en-GB" sz="2000" b="0" i="0" u="none" strike="noStrike" cap="none">
                <a:solidFill>
                  <a:schemeClr val="accent2"/>
                </a:solidFill>
                <a:latin typeface="Nunito Sans"/>
                <a:ea typeface="Nunito Sans"/>
                <a:cs typeface="Nunito Sans"/>
                <a:sym typeface="Nunito Sans"/>
              </a:rPr>
              <a:t>Topic Answers</a:t>
            </a:r>
            <a:endParaRPr sz="2000" b="0" i="0" u="none" strike="noStrike" cap="none">
              <a:solidFill>
                <a:schemeClr val="accent2"/>
              </a:solidFill>
              <a:latin typeface="Nunito Sans"/>
              <a:ea typeface="Nunito Sans"/>
              <a:cs typeface="Nunito Sans"/>
              <a:sym typeface="Nunito Sans"/>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Title slide 1">
  <p:cSld name="1_Title slide 1 2">
    <p:spTree>
      <p:nvGrpSpPr>
        <p:cNvPr id="1" name="Shape 52"/>
        <p:cNvGrpSpPr/>
        <p:nvPr/>
      </p:nvGrpSpPr>
      <p:grpSpPr>
        <a:xfrm>
          <a:off x="0" y="0"/>
          <a:ext cx="0" cy="0"/>
          <a:chOff x="0" y="0"/>
          <a:chExt cx="0" cy="0"/>
        </a:xfrm>
      </p:grpSpPr>
      <p:sp>
        <p:nvSpPr>
          <p:cNvPr id="53" name="Google Shape;53;p16"/>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pic>
        <p:nvPicPr>
          <p:cNvPr id="54" name="Google Shape;54;p16" descr="Logo, icon&#10;&#10;Description automatically generated"/>
          <p:cNvPicPr preferRelativeResize="0"/>
          <p:nvPr/>
        </p:nvPicPr>
        <p:blipFill rotWithShape="1">
          <a:blip r:embed="rId2">
            <a:alphaModFix/>
          </a:blip>
          <a:srcRect/>
          <a:stretch/>
        </p:blipFill>
        <p:spPr>
          <a:xfrm>
            <a:off x="8342890" y="4382586"/>
            <a:ext cx="678268" cy="674231"/>
          </a:xfrm>
          <a:prstGeom prst="rect">
            <a:avLst/>
          </a:prstGeom>
          <a:noFill/>
          <a:ln>
            <a:noFill/>
          </a:ln>
        </p:spPr>
      </p:pic>
      <p:sp>
        <p:nvSpPr>
          <p:cNvPr id="55" name="Google Shape;55;p16"/>
          <p:cNvSpPr txBox="1"/>
          <p:nvPr/>
        </p:nvSpPr>
        <p:spPr>
          <a:xfrm>
            <a:off x="122842" y="294891"/>
            <a:ext cx="6907794" cy="584775"/>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Where to go next?</a:t>
            </a:r>
            <a:endParaRPr sz="1400" b="0" i="0" u="none" strike="noStrike" cap="none">
              <a:solidFill>
                <a:srgbClr val="000000"/>
              </a:solidFill>
              <a:latin typeface="Nunito Sans"/>
              <a:ea typeface="Nunito Sans"/>
              <a:cs typeface="Nunito Sans"/>
              <a:sym typeface="Nunito Sans"/>
            </a:endParaRPr>
          </a:p>
        </p:txBody>
      </p:sp>
      <p:pic>
        <p:nvPicPr>
          <p:cNvPr id="56" name="Google Shape;56;p16" descr="Qr code&#10;&#10;Description automatically generated"/>
          <p:cNvPicPr preferRelativeResize="0"/>
          <p:nvPr/>
        </p:nvPicPr>
        <p:blipFill rotWithShape="1">
          <a:blip r:embed="rId3">
            <a:alphaModFix/>
          </a:blip>
          <a:srcRect/>
          <a:stretch/>
        </p:blipFill>
        <p:spPr>
          <a:xfrm>
            <a:off x="7292046" y="1963243"/>
            <a:ext cx="1180412" cy="1172040"/>
          </a:xfrm>
          <a:prstGeom prst="rect">
            <a:avLst/>
          </a:prstGeom>
          <a:noFill/>
          <a:ln>
            <a:noFill/>
          </a:ln>
        </p:spPr>
      </p:pic>
      <p:pic>
        <p:nvPicPr>
          <p:cNvPr id="57" name="Google Shape;57;p16" descr="Shape&#10;&#10;Description automatically generated with medium confidence"/>
          <p:cNvPicPr preferRelativeResize="0"/>
          <p:nvPr/>
        </p:nvPicPr>
        <p:blipFill rotWithShape="1">
          <a:blip r:embed="rId4">
            <a:alphaModFix/>
          </a:blip>
          <a:srcRect/>
          <a:stretch/>
        </p:blipFill>
        <p:spPr>
          <a:xfrm rot="2266813">
            <a:off x="6665551" y="1337996"/>
            <a:ext cx="775185" cy="486975"/>
          </a:xfrm>
          <a:prstGeom prst="rect">
            <a:avLst/>
          </a:prstGeom>
          <a:noFill/>
          <a:ln>
            <a:noFill/>
          </a:ln>
        </p:spPr>
      </p:pic>
      <p:sp>
        <p:nvSpPr>
          <p:cNvPr id="58" name="Google Shape;58;p16"/>
          <p:cNvSpPr txBox="1"/>
          <p:nvPr/>
        </p:nvSpPr>
        <p:spPr>
          <a:xfrm>
            <a:off x="141557" y="881819"/>
            <a:ext cx="6918011"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For more diagnostic questions, and GCSE maths revision resources and worksheets to support students in fixing any misconceptions take a look at the free Third Space Learning </a:t>
            </a:r>
            <a:r>
              <a:rPr lang="en-GB" sz="1400" b="0" i="0" u="sng" strike="noStrike" cap="none">
                <a:solidFill>
                  <a:schemeClr val="accent1"/>
                </a:solidFill>
                <a:latin typeface="Nunito Sans"/>
                <a:ea typeface="Nunito Sans"/>
                <a:cs typeface="Nunito Sans"/>
                <a:sym typeface="Nunito Sans"/>
                <a:hlinkClick r:id="rId5">
                  <a:extLst>
                    <a:ext uri="{A12FA001-AC4F-418D-AE19-62706E023703}">
                      <ahyp:hlinkClr xmlns:ahyp="http://schemas.microsoft.com/office/drawing/2018/hyperlinkcolor" val="tx"/>
                    </a:ext>
                  </a:extLst>
                </a:hlinkClick>
              </a:rPr>
              <a:t>GCSE maths revision</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pages.</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Clr>
                <a:srgbClr val="000000"/>
              </a:buClr>
              <a:buSzPts val="1400"/>
              <a:buFont typeface="Arial"/>
              <a:buNone/>
            </a:pPr>
            <a:r>
              <a:rPr lang="en-GB" sz="1400" b="0" i="0" u="none" strike="noStrike" cap="none">
                <a:solidFill>
                  <a:srgbClr val="000000"/>
                </a:solidFill>
                <a:latin typeface="Nunito Sans"/>
                <a:ea typeface="Nunito Sans"/>
                <a:cs typeface="Nunito Sans"/>
                <a:sym typeface="Nunito Sans"/>
              </a:rPr>
              <a:t>Scan the QR code to discover our library of FREE GCSE maths revision resources. </a:t>
            </a:r>
            <a:endParaRPr sz="1400" b="0" i="0" u="none" strike="noStrike" cap="none">
              <a:solidFill>
                <a:srgbClr val="000000"/>
              </a:solidFill>
              <a:latin typeface="Nunito Sans"/>
              <a:ea typeface="Nunito Sans"/>
              <a:cs typeface="Nunito Sans"/>
              <a:sym typeface="Nunito Sans"/>
            </a:endParaRPr>
          </a:p>
        </p:txBody>
      </p:sp>
      <p:sp>
        <p:nvSpPr>
          <p:cNvPr id="59" name="Google Shape;59;p16"/>
          <p:cNvSpPr txBox="1"/>
          <p:nvPr/>
        </p:nvSpPr>
        <p:spPr>
          <a:xfrm>
            <a:off x="122842" y="2371384"/>
            <a:ext cx="8494349" cy="1077218"/>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3200" b="0" i="0" u="none" strike="noStrike" cap="none">
                <a:solidFill>
                  <a:schemeClr val="accent1"/>
                </a:solidFill>
                <a:latin typeface="Nunito Sans"/>
                <a:ea typeface="Nunito Sans"/>
                <a:cs typeface="Nunito Sans"/>
                <a:sym typeface="Nunito Sans"/>
              </a:rPr>
              <a:t>Do you have KS4 students who need additional support in maths?</a:t>
            </a:r>
            <a:endParaRPr sz="1400" b="0" i="0" u="none" strike="noStrike" cap="none">
              <a:solidFill>
                <a:srgbClr val="000000"/>
              </a:solidFill>
              <a:latin typeface="Nunito Sans"/>
              <a:ea typeface="Nunito Sans"/>
              <a:cs typeface="Nunito Sans"/>
              <a:sym typeface="Nunito Sans"/>
            </a:endParaRPr>
          </a:p>
        </p:txBody>
      </p:sp>
      <p:sp>
        <p:nvSpPr>
          <p:cNvPr id="60" name="Google Shape;60;p16"/>
          <p:cNvSpPr txBox="1"/>
          <p:nvPr/>
        </p:nvSpPr>
        <p:spPr>
          <a:xfrm>
            <a:off x="122842" y="3501701"/>
            <a:ext cx="5568270" cy="1169551"/>
          </a:xfrm>
          <a:prstGeom prst="rect">
            <a:avLst/>
          </a:prstGeom>
          <a:noFill/>
          <a:ln>
            <a:noFill/>
          </a:ln>
        </p:spPr>
        <p:txBody>
          <a:bodyPr spcFirstLastPara="1" wrap="square" lIns="91425" tIns="45700" rIns="91425" bIns="45700" anchor="t" anchorCtr="0">
            <a:spAutoFit/>
          </a:bodyPr>
          <a:lstStyle/>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Our specialist tutors will help students to develop the skills they need to succeed at GCSE in weekly one to one online revision lessons. Trusted by secondary schools across the UK. </a:t>
            </a:r>
            <a:endParaRPr/>
          </a:p>
          <a:p>
            <a:pPr marL="0" marR="0" lvl="0" indent="0" algn="l" rtl="0">
              <a:lnSpc>
                <a:spcPct val="100000"/>
              </a:lnSpc>
              <a:spcBef>
                <a:spcPts val="0"/>
              </a:spcBef>
              <a:spcAft>
                <a:spcPts val="0"/>
              </a:spcAft>
              <a:buNone/>
            </a:pPr>
            <a:endParaRPr sz="1400" b="0" i="0" u="none" strike="noStrike" cap="none">
              <a:solidFill>
                <a:srgbClr val="1C1C1C"/>
              </a:solidFill>
              <a:latin typeface="Nunito Sans"/>
              <a:ea typeface="Nunito Sans"/>
              <a:cs typeface="Nunito Sans"/>
              <a:sym typeface="Nunito Sans"/>
            </a:endParaRPr>
          </a:p>
          <a:p>
            <a:pPr marL="0" marR="0" lvl="0" indent="0" algn="l" rtl="0">
              <a:lnSpc>
                <a:spcPct val="100000"/>
              </a:lnSpc>
              <a:spcBef>
                <a:spcPts val="0"/>
              </a:spcBef>
              <a:spcAft>
                <a:spcPts val="0"/>
              </a:spcAft>
              <a:buNone/>
            </a:pPr>
            <a:r>
              <a:rPr lang="en-GB" sz="1400" b="0" i="0" u="none" strike="noStrike" cap="none">
                <a:solidFill>
                  <a:srgbClr val="1C1C1C"/>
                </a:solidFill>
                <a:latin typeface="Nunito Sans"/>
                <a:ea typeface="Nunito Sans"/>
                <a:cs typeface="Nunito Sans"/>
                <a:sym typeface="Nunito Sans"/>
              </a:rPr>
              <a:t>Visit </a:t>
            </a:r>
            <a:r>
              <a:rPr lang="en-GB" sz="1400" b="0" i="0" u="sng" strike="noStrike" cap="none">
                <a:solidFill>
                  <a:schemeClr val="accent1"/>
                </a:solidFill>
                <a:latin typeface="Nunito Sans"/>
                <a:ea typeface="Nunito Sans"/>
                <a:cs typeface="Nunito Sans"/>
                <a:sym typeface="Nunito Sans"/>
                <a:hlinkClick r:id="rId6">
                  <a:extLst>
                    <a:ext uri="{A12FA001-AC4F-418D-AE19-62706E023703}">
                      <ahyp:hlinkClr xmlns:ahyp="http://schemas.microsoft.com/office/drawing/2018/hyperlinkcolor" val="tx"/>
                    </a:ext>
                  </a:extLst>
                </a:hlinkClick>
              </a:rPr>
              <a:t>thirdspacelearning.com</a:t>
            </a:r>
            <a:r>
              <a:rPr lang="en-GB" sz="1400" b="0" i="0" u="none" strike="noStrike" cap="none">
                <a:solidFill>
                  <a:schemeClr val="accent1"/>
                </a:solidFill>
                <a:latin typeface="Nunito Sans"/>
                <a:ea typeface="Nunito Sans"/>
                <a:cs typeface="Nunito Sans"/>
                <a:sym typeface="Nunito Sans"/>
              </a:rPr>
              <a:t> </a:t>
            </a:r>
            <a:r>
              <a:rPr lang="en-GB" sz="1400" b="0" i="0" u="none" strike="noStrike" cap="none">
                <a:solidFill>
                  <a:srgbClr val="1C1C1C"/>
                </a:solidFill>
                <a:latin typeface="Nunito Sans"/>
                <a:ea typeface="Nunito Sans"/>
                <a:cs typeface="Nunito Sans"/>
                <a:sym typeface="Nunito Sans"/>
              </a:rPr>
              <a:t>to find out more.</a:t>
            </a:r>
            <a:endParaRPr/>
          </a:p>
        </p:txBody>
      </p:sp>
      <p:pic>
        <p:nvPicPr>
          <p:cNvPr id="61" name="Google Shape;61;p16" descr="A picture containing logo&#10;&#10;Description automatically generated"/>
          <p:cNvPicPr preferRelativeResize="0"/>
          <p:nvPr/>
        </p:nvPicPr>
        <p:blipFill rotWithShape="1">
          <a:blip r:embed="rId7">
            <a:alphaModFix/>
          </a:blip>
          <a:srcRect/>
          <a:stretch/>
        </p:blipFill>
        <p:spPr>
          <a:xfrm>
            <a:off x="5486400" y="2805726"/>
            <a:ext cx="3650996" cy="2338347"/>
          </a:xfrm>
          <a:prstGeom prst="rect">
            <a:avLst/>
          </a:prstGeom>
          <a:noFill/>
          <a:ln>
            <a:noFill/>
          </a:ln>
        </p:spPr>
      </p:pic>
      <p:pic>
        <p:nvPicPr>
          <p:cNvPr id="62" name="Google Shape;62;p16" descr="Shape&#10;&#10;Description automatically generated with medium confidence"/>
          <p:cNvPicPr preferRelativeResize="0"/>
          <p:nvPr/>
        </p:nvPicPr>
        <p:blipFill rotWithShape="1">
          <a:blip r:embed="rId8">
            <a:alphaModFix/>
          </a:blip>
          <a:srcRect/>
          <a:stretch/>
        </p:blipFill>
        <p:spPr>
          <a:xfrm>
            <a:off x="7146073" y="-15778"/>
            <a:ext cx="1999197" cy="3008376"/>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63"/>
        <p:cNvGrpSpPr/>
        <p:nvPr/>
      </p:nvGrpSpPr>
      <p:grpSpPr>
        <a:xfrm>
          <a:off x="0" y="0"/>
          <a:ext cx="0" cy="0"/>
          <a:chOff x="0" y="0"/>
          <a:chExt cx="0" cy="0"/>
        </a:xfrm>
      </p:grpSpPr>
      <p:sp>
        <p:nvSpPr>
          <p:cNvPr id="64" name="Google Shape;64;p17"/>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65" name="Google Shape;65;p17"/>
          <p:cNvSpPr txBox="1">
            <a:spLocks noGrp="1"/>
          </p:cNvSpPr>
          <p:nvPr>
            <p:ph type="body" idx="1"/>
          </p:nvPr>
        </p:nvSpPr>
        <p:spPr>
          <a:xfrm>
            <a:off x="3117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6" name="Google Shape;66;p17"/>
          <p:cNvSpPr txBox="1">
            <a:spLocks noGrp="1"/>
          </p:cNvSpPr>
          <p:nvPr>
            <p:ph type="body" idx="2"/>
          </p:nvPr>
        </p:nvSpPr>
        <p:spPr>
          <a:xfrm>
            <a:off x="4832400" y="1152475"/>
            <a:ext cx="3999900" cy="3416400"/>
          </a:xfrm>
          <a:prstGeom prst="rect">
            <a:avLst/>
          </a:prstGeom>
          <a:noFill/>
          <a:ln>
            <a:noFill/>
          </a:ln>
        </p:spPr>
        <p:txBody>
          <a:bodyPr spcFirstLastPara="1" wrap="square" lIns="91425" tIns="91425" rIns="91425" bIns="91425" anchor="t" anchorCtr="0">
            <a:normAutofit/>
          </a:bodyPr>
          <a:lstStyle>
            <a:lvl1pPr marL="457200" lvl="0" indent="-317500" algn="l">
              <a:lnSpc>
                <a:spcPct val="115000"/>
              </a:lnSpc>
              <a:spcBef>
                <a:spcPts val="0"/>
              </a:spcBef>
              <a:spcAft>
                <a:spcPts val="0"/>
              </a:spcAft>
              <a:buSzPts val="1400"/>
              <a:buChar char="●"/>
              <a:defRPr sz="1400"/>
            </a:lvl1pPr>
            <a:lvl2pPr marL="914400" lvl="1" indent="-304800" algn="l">
              <a:lnSpc>
                <a:spcPct val="115000"/>
              </a:lnSpc>
              <a:spcBef>
                <a:spcPts val="0"/>
              </a:spcBef>
              <a:spcAft>
                <a:spcPts val="0"/>
              </a:spcAft>
              <a:buSzPts val="1200"/>
              <a:buChar char="○"/>
              <a:defRPr sz="1200"/>
            </a:lvl2pPr>
            <a:lvl3pPr marL="1371600" lvl="2" indent="-304800" algn="l">
              <a:lnSpc>
                <a:spcPct val="115000"/>
              </a:lnSpc>
              <a:spcBef>
                <a:spcPts val="0"/>
              </a:spcBef>
              <a:spcAft>
                <a:spcPts val="0"/>
              </a:spcAft>
              <a:buSzPts val="1200"/>
              <a:buChar char="■"/>
              <a:defRPr sz="1200"/>
            </a:lvl3pPr>
            <a:lvl4pPr marL="1828800" lvl="3" indent="-304800" algn="l">
              <a:lnSpc>
                <a:spcPct val="115000"/>
              </a:lnSpc>
              <a:spcBef>
                <a:spcPts val="0"/>
              </a:spcBef>
              <a:spcAft>
                <a:spcPts val="0"/>
              </a:spcAft>
              <a:buSzPts val="1200"/>
              <a:buChar char="●"/>
              <a:defRPr sz="1200"/>
            </a:lvl4pPr>
            <a:lvl5pPr marL="2286000" lvl="4" indent="-304800" algn="l">
              <a:lnSpc>
                <a:spcPct val="115000"/>
              </a:lnSpc>
              <a:spcBef>
                <a:spcPts val="0"/>
              </a:spcBef>
              <a:spcAft>
                <a:spcPts val="0"/>
              </a:spcAft>
              <a:buSzPts val="1200"/>
              <a:buChar char="○"/>
              <a:defRPr sz="1200"/>
            </a:lvl5pPr>
            <a:lvl6pPr marL="2743200" lvl="5" indent="-304800" algn="l">
              <a:lnSpc>
                <a:spcPct val="115000"/>
              </a:lnSpc>
              <a:spcBef>
                <a:spcPts val="0"/>
              </a:spcBef>
              <a:spcAft>
                <a:spcPts val="0"/>
              </a:spcAft>
              <a:buSzPts val="1200"/>
              <a:buChar char="■"/>
              <a:defRPr sz="1200"/>
            </a:lvl6pPr>
            <a:lvl7pPr marL="3200400" lvl="6" indent="-304800" algn="l">
              <a:lnSpc>
                <a:spcPct val="115000"/>
              </a:lnSpc>
              <a:spcBef>
                <a:spcPts val="0"/>
              </a:spcBef>
              <a:spcAft>
                <a:spcPts val="0"/>
              </a:spcAft>
              <a:buSzPts val="1200"/>
              <a:buChar char="●"/>
              <a:defRPr sz="1200"/>
            </a:lvl7pPr>
            <a:lvl8pPr marL="3657600" lvl="7" indent="-304800" algn="l">
              <a:lnSpc>
                <a:spcPct val="115000"/>
              </a:lnSpc>
              <a:spcBef>
                <a:spcPts val="0"/>
              </a:spcBef>
              <a:spcAft>
                <a:spcPts val="0"/>
              </a:spcAft>
              <a:buSzPts val="1200"/>
              <a:buChar char="○"/>
              <a:defRPr sz="1200"/>
            </a:lvl8pPr>
            <a:lvl9pPr marL="4114800" lvl="8" indent="-304800" algn="l">
              <a:lnSpc>
                <a:spcPct val="115000"/>
              </a:lnSpc>
              <a:spcBef>
                <a:spcPts val="0"/>
              </a:spcBef>
              <a:spcAft>
                <a:spcPts val="0"/>
              </a:spcAft>
              <a:buSzPts val="1200"/>
              <a:buChar char="■"/>
              <a:defRPr sz="1200"/>
            </a:lvl9pPr>
          </a:lstStyle>
          <a:p>
            <a:endParaRPr/>
          </a:p>
        </p:txBody>
      </p:sp>
      <p:sp>
        <p:nvSpPr>
          <p:cNvPr id="67" name="Google Shape;67;p17"/>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68"/>
        <p:cNvGrpSpPr/>
        <p:nvPr/>
      </p:nvGrpSpPr>
      <p:grpSpPr>
        <a:xfrm>
          <a:off x="0" y="0"/>
          <a:ext cx="0" cy="0"/>
          <a:chOff x="0" y="0"/>
          <a:chExt cx="0" cy="0"/>
        </a:xfrm>
      </p:grpSpPr>
      <p:sp>
        <p:nvSpPr>
          <p:cNvPr id="69" name="Google Shape;69;p18"/>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lgn="l">
              <a:lnSpc>
                <a:spcPct val="100000"/>
              </a:lnSpc>
              <a:spcBef>
                <a:spcPts val="0"/>
              </a:spcBef>
              <a:spcAft>
                <a:spcPts val="0"/>
              </a:spcAft>
              <a:buSzPts val="2800"/>
              <a:buNone/>
              <a:defRPr/>
            </a:lvl1pPr>
            <a:lvl2pPr lvl="1" algn="l">
              <a:lnSpc>
                <a:spcPct val="100000"/>
              </a:lnSpc>
              <a:spcBef>
                <a:spcPts val="0"/>
              </a:spcBef>
              <a:spcAft>
                <a:spcPts val="0"/>
              </a:spcAft>
              <a:buSzPts val="2800"/>
              <a:buNone/>
              <a:defRPr/>
            </a:lvl2pPr>
            <a:lvl3pPr lvl="2" algn="l">
              <a:lnSpc>
                <a:spcPct val="100000"/>
              </a:lnSpc>
              <a:spcBef>
                <a:spcPts val="0"/>
              </a:spcBef>
              <a:spcAft>
                <a:spcPts val="0"/>
              </a:spcAft>
              <a:buSzPts val="2800"/>
              <a:buNone/>
              <a:defRPr/>
            </a:lvl3pPr>
            <a:lvl4pPr lvl="3" algn="l">
              <a:lnSpc>
                <a:spcPct val="100000"/>
              </a:lnSpc>
              <a:spcBef>
                <a:spcPts val="0"/>
              </a:spcBef>
              <a:spcAft>
                <a:spcPts val="0"/>
              </a:spcAft>
              <a:buSzPts val="2800"/>
              <a:buNone/>
              <a:defRPr/>
            </a:lvl4pPr>
            <a:lvl5pPr lvl="4" algn="l">
              <a:lnSpc>
                <a:spcPct val="100000"/>
              </a:lnSpc>
              <a:spcBef>
                <a:spcPts val="0"/>
              </a:spcBef>
              <a:spcAft>
                <a:spcPts val="0"/>
              </a:spcAft>
              <a:buSzPts val="2800"/>
              <a:buNone/>
              <a:defRPr/>
            </a:lvl5pPr>
            <a:lvl6pPr lvl="5" algn="l">
              <a:lnSpc>
                <a:spcPct val="100000"/>
              </a:lnSpc>
              <a:spcBef>
                <a:spcPts val="0"/>
              </a:spcBef>
              <a:spcAft>
                <a:spcPts val="0"/>
              </a:spcAft>
              <a:buSzPts val="2800"/>
              <a:buNone/>
              <a:defRPr/>
            </a:lvl6pPr>
            <a:lvl7pPr lvl="6" algn="l">
              <a:lnSpc>
                <a:spcPct val="100000"/>
              </a:lnSpc>
              <a:spcBef>
                <a:spcPts val="0"/>
              </a:spcBef>
              <a:spcAft>
                <a:spcPts val="0"/>
              </a:spcAft>
              <a:buSzPts val="2800"/>
              <a:buNone/>
              <a:defRPr/>
            </a:lvl7pPr>
            <a:lvl8pPr lvl="7" algn="l">
              <a:lnSpc>
                <a:spcPct val="100000"/>
              </a:lnSpc>
              <a:spcBef>
                <a:spcPts val="0"/>
              </a:spcBef>
              <a:spcAft>
                <a:spcPts val="0"/>
              </a:spcAft>
              <a:buSzPts val="2800"/>
              <a:buNone/>
              <a:defRPr/>
            </a:lvl8pPr>
            <a:lvl9pPr lvl="8" algn="l">
              <a:lnSpc>
                <a:spcPct val="100000"/>
              </a:lnSpc>
              <a:spcBef>
                <a:spcPts val="0"/>
              </a:spcBef>
              <a:spcAft>
                <a:spcPts val="0"/>
              </a:spcAft>
              <a:buSzPts val="2800"/>
              <a:buNone/>
              <a:defRPr/>
            </a:lvl9pPr>
          </a:lstStyle>
          <a:p>
            <a:endParaRPr/>
          </a:p>
        </p:txBody>
      </p:sp>
      <p:sp>
        <p:nvSpPr>
          <p:cNvPr id="70" name="Google Shape;70;p18"/>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simple-light-2">
    <p:bg>
      <p:bgPr>
        <a:solidFill>
          <a:schemeClr val="lt1"/>
        </a:solidFill>
        <a:effectLst/>
      </p:bgPr>
    </p:bg>
    <p:spTree>
      <p:nvGrpSpPr>
        <p:cNvPr id="1" name="Shape 5"/>
        <p:cNvGrpSpPr/>
        <p:nvPr/>
      </p:nvGrpSpPr>
      <p:grpSpPr>
        <a:xfrm>
          <a:off x="0" y="0"/>
          <a:ext cx="0" cy="0"/>
          <a:chOff x="0" y="0"/>
          <a:chExt cx="0" cy="0"/>
        </a:xfrm>
      </p:grpSpPr>
      <p:sp>
        <p:nvSpPr>
          <p:cNvPr id="6" name="Google Shape;6;p9"/>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marR="0" lvl="0"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2pPr>
            <a:lvl3pPr marR="0" lvl="2"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3pPr>
            <a:lvl4pPr marR="0" lvl="3"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4pPr>
            <a:lvl5pPr marR="0" lvl="4"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5pPr>
            <a:lvl6pPr marR="0" lvl="5"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6pPr>
            <a:lvl7pPr marR="0" lvl="6"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7pPr>
            <a:lvl8pPr marR="0" lvl="7"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8pPr>
            <a:lvl9pPr marR="0" lvl="8" algn="l" rtl="0">
              <a:lnSpc>
                <a:spcPct val="100000"/>
              </a:lnSpc>
              <a:spcBef>
                <a:spcPts val="0"/>
              </a:spcBef>
              <a:spcAft>
                <a:spcPts val="0"/>
              </a:spcAft>
              <a:buClr>
                <a:schemeClr val="dk1"/>
              </a:buClr>
              <a:buSzPts val="2800"/>
              <a:buFont typeface="Arial"/>
              <a:buNone/>
              <a:defRPr sz="2800" b="0" i="0" u="none" strike="noStrike" cap="none">
                <a:solidFill>
                  <a:schemeClr val="dk1"/>
                </a:solidFill>
                <a:latin typeface="Arial"/>
                <a:ea typeface="Arial"/>
                <a:cs typeface="Arial"/>
                <a:sym typeface="Arial"/>
              </a:defRPr>
            </a:lvl9pPr>
          </a:lstStyle>
          <a:p>
            <a:endParaRPr/>
          </a:p>
        </p:txBody>
      </p:sp>
      <p:sp>
        <p:nvSpPr>
          <p:cNvPr id="7" name="Google Shape;7;p9"/>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marR="0" lvl="0" indent="-342900" algn="l" rtl="0">
              <a:lnSpc>
                <a:spcPct val="115000"/>
              </a:lnSpc>
              <a:spcBef>
                <a:spcPts val="0"/>
              </a:spcBef>
              <a:spcAft>
                <a:spcPts val="0"/>
              </a:spcAft>
              <a:buClr>
                <a:schemeClr val="dk2"/>
              </a:buClr>
              <a:buSzPts val="1800"/>
              <a:buFont typeface="Arial"/>
              <a:buChar char="●"/>
              <a:defRPr sz="1800" b="0" i="0" u="none" strike="noStrike" cap="none">
                <a:solidFill>
                  <a:schemeClr val="dk2"/>
                </a:solidFill>
                <a:latin typeface="Arial"/>
                <a:ea typeface="Arial"/>
                <a:cs typeface="Arial"/>
                <a:sym typeface="Arial"/>
              </a:defRPr>
            </a:lvl1pPr>
            <a:lvl2pPr marL="914400" marR="0" lvl="1"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2pPr>
            <a:lvl3pPr marL="1371600" marR="0" lvl="2"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3pPr>
            <a:lvl4pPr marL="1828800" marR="0" lvl="3"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4pPr>
            <a:lvl5pPr marL="2286000" marR="0" lvl="4"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5pPr>
            <a:lvl6pPr marL="2743200" marR="0" lvl="5"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6pPr>
            <a:lvl7pPr marL="3200400" marR="0" lvl="6"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7pPr>
            <a:lvl8pPr marL="3657600" marR="0" lvl="7"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8pPr>
            <a:lvl9pPr marL="4114800" marR="0" lvl="8" indent="-317500" algn="l" rtl="0">
              <a:lnSpc>
                <a:spcPct val="115000"/>
              </a:lnSpc>
              <a:spcBef>
                <a:spcPts val="0"/>
              </a:spcBef>
              <a:spcAft>
                <a:spcPts val="0"/>
              </a:spcAft>
              <a:buClr>
                <a:schemeClr val="dk2"/>
              </a:buClr>
              <a:buSzPts val="1400"/>
              <a:buFont typeface="Arial"/>
              <a:buChar char="■"/>
              <a:defRPr sz="1400" b="0" i="0" u="none" strike="noStrike" cap="none">
                <a:solidFill>
                  <a:schemeClr val="dk2"/>
                </a:solidFill>
                <a:latin typeface="Arial"/>
                <a:ea typeface="Arial"/>
                <a:cs typeface="Arial"/>
                <a:sym typeface="Arial"/>
              </a:defRPr>
            </a:lvl9pPr>
          </a:lstStyle>
          <a:p>
            <a:endParaRPr/>
          </a:p>
        </p:txBody>
      </p:sp>
      <p:sp>
        <p:nvSpPr>
          <p:cNvPr id="8" name="Google Shape;8;p9"/>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marL="0" marR="0" lvl="0"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1pPr>
            <a:lvl2pPr marL="0" marR="0" lvl="1"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2pPr>
            <a:lvl3pPr marL="0" marR="0" lvl="2"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3pPr>
            <a:lvl4pPr marL="0" marR="0" lvl="3"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4pPr>
            <a:lvl5pPr marL="0" marR="0" lvl="4"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5pPr>
            <a:lvl6pPr marL="0" marR="0" lvl="5"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6pPr>
            <a:lvl7pPr marL="0" marR="0" lvl="6"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7pPr>
            <a:lvl8pPr marL="0" marR="0" lvl="7"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8pPr>
            <a:lvl9pPr marL="0" marR="0" lvl="8" indent="0" algn="r" rtl="0">
              <a:lnSpc>
                <a:spcPct val="100000"/>
              </a:lnSpc>
              <a:spcBef>
                <a:spcPts val="0"/>
              </a:spcBef>
              <a:spcAft>
                <a:spcPts val="0"/>
              </a:spcAft>
              <a:buClr>
                <a:srgbClr val="000000"/>
              </a:buClr>
              <a:buSzPts val="1000"/>
              <a:buFont typeface="Arial"/>
              <a:buNone/>
              <a:defRPr sz="1000" b="0" i="0" u="none" strike="noStrike" cap="none">
                <a:solidFill>
                  <a:schemeClr val="dk2"/>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GB"/>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0.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11.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12.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12.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13.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3.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14.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4.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15.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15.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1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6.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1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notesSlide" Target="../notesSlides/notesSlide17.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18.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8.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19.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19.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20.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21.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notesSlide" Target="../notesSlides/notesSlide21.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22.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2.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23.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23.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notesSlide" Target="../notesSlides/notesSlide25.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26.xml.rels><?xml version="1.0" encoding="UTF-8" standalone="yes"?>
<Relationships xmlns="http://schemas.openxmlformats.org/package/2006/relationships"><Relationship Id="rId3" Type="http://schemas.openxmlformats.org/officeDocument/2006/relationships/image" Target="../media/image53.png"/><Relationship Id="rId2" Type="http://schemas.openxmlformats.org/officeDocument/2006/relationships/notesSlide" Target="../notesSlides/notesSlide26.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27.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notesSlide" Target="../notesSlides/notesSlide28.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2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29.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30.xml"/><Relationship Id="rId1" Type="http://schemas.openxmlformats.org/officeDocument/2006/relationships/slideLayout" Target="../slideLayouts/slideLayout3.xml"/><Relationship Id="rId4" Type="http://schemas.openxmlformats.org/officeDocument/2006/relationships/image" Target="../media/image23.png"/></Relationships>
</file>

<file path=ppt/slides/_rels/slide31.xml.rels><?xml version="1.0" encoding="UTF-8" standalone="yes"?>
<Relationships xmlns="http://schemas.openxmlformats.org/package/2006/relationships"><Relationship Id="rId3" Type="http://schemas.openxmlformats.org/officeDocument/2006/relationships/image" Target="../media/image58.png"/><Relationship Id="rId2" Type="http://schemas.openxmlformats.org/officeDocument/2006/relationships/notesSlide" Target="../notesSlides/notesSlide31.xml"/><Relationship Id="rId1" Type="http://schemas.openxmlformats.org/officeDocument/2006/relationships/slideLayout" Target="../slideLayouts/slideLayout3.xml"/><Relationship Id="rId4" Type="http://schemas.openxmlformats.org/officeDocument/2006/relationships/image" Target="../media/image25.png"/></Relationships>
</file>

<file path=ppt/slides/_rels/slide32.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notesSlide" Target="../notesSlides/notesSlide32.xml"/><Relationship Id="rId1" Type="http://schemas.openxmlformats.org/officeDocument/2006/relationships/slideLayout" Target="../slideLayouts/slideLayout3.xml"/><Relationship Id="rId4" Type="http://schemas.openxmlformats.org/officeDocument/2006/relationships/image" Target="../media/image27.png"/></Relationships>
</file>

<file path=ppt/slides/_rels/slide33.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notesSlide" Target="../notesSlides/notesSlide33.xml"/><Relationship Id="rId1" Type="http://schemas.openxmlformats.org/officeDocument/2006/relationships/slideLayout" Target="../slideLayouts/slideLayout3.xml"/><Relationship Id="rId4" Type="http://schemas.openxmlformats.org/officeDocument/2006/relationships/image" Target="../media/image29.png"/></Relationships>
</file>

<file path=ppt/slides/_rels/slide34.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notesSlide" Target="../notesSlides/notesSlide34.xml"/><Relationship Id="rId1" Type="http://schemas.openxmlformats.org/officeDocument/2006/relationships/slideLayout" Target="../slideLayouts/slideLayout3.xml"/><Relationship Id="rId4" Type="http://schemas.openxmlformats.org/officeDocument/2006/relationships/image" Target="../media/image31.png"/></Relationships>
</file>

<file path=ppt/slides/_rels/slide35.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notesSlide" Target="../notesSlides/notesSlide35.xml"/><Relationship Id="rId1" Type="http://schemas.openxmlformats.org/officeDocument/2006/relationships/slideLayout" Target="../slideLayouts/slideLayout3.xml"/><Relationship Id="rId4" Type="http://schemas.openxmlformats.org/officeDocument/2006/relationships/image" Target="../media/image33.png"/></Relationships>
</file>

<file path=ppt/slides/_rels/slide36.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notesSlide" Target="../notesSlides/notesSlide36.xml"/><Relationship Id="rId1" Type="http://schemas.openxmlformats.org/officeDocument/2006/relationships/slideLayout" Target="../slideLayouts/slideLayout3.xml"/><Relationship Id="rId4" Type="http://schemas.openxmlformats.org/officeDocument/2006/relationships/image" Target="../media/image35.png"/></Relationships>
</file>

<file path=ppt/slides/_rels/slide37.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notesSlide" Target="../notesSlides/notesSlide37.xml"/><Relationship Id="rId1" Type="http://schemas.openxmlformats.org/officeDocument/2006/relationships/slideLayout" Target="../slideLayouts/slideLayout3.xml"/><Relationship Id="rId4" Type="http://schemas.openxmlformats.org/officeDocument/2006/relationships/image" Target="../media/image37.png"/></Relationships>
</file>

<file path=ppt/slides/_rels/slide38.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38.xml"/><Relationship Id="rId1" Type="http://schemas.openxmlformats.org/officeDocument/2006/relationships/slideLayout" Target="../slideLayouts/slideLayout3.xml"/><Relationship Id="rId4" Type="http://schemas.openxmlformats.org/officeDocument/2006/relationships/image" Target="../media/image39.png"/></Relationships>
</file>

<file path=ppt/slides/_rels/slide39.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notesSlide" Target="../notesSlides/notesSlide39.xml"/><Relationship Id="rId1" Type="http://schemas.openxmlformats.org/officeDocument/2006/relationships/slideLayout" Target="../slideLayouts/slideLayout3.xml"/><Relationship Id="rId4" Type="http://schemas.openxmlformats.org/officeDocument/2006/relationships/image" Target="../media/image41.png"/></Relationships>
</file>

<file path=ppt/slides/_rels/slide4.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4.xml"/><Relationship Id="rId1" Type="http://schemas.openxmlformats.org/officeDocument/2006/relationships/slideLayout" Target="../slideLayouts/slideLayout3.xml"/><Relationship Id="rId4" Type="http://schemas.openxmlformats.org/officeDocument/2006/relationships/image" Target="../media/image13.png"/></Relationships>
</file>

<file path=ppt/slides/_rels/slide40.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notesSlide" Target="../notesSlides/notesSlide40.xml"/><Relationship Id="rId1" Type="http://schemas.openxmlformats.org/officeDocument/2006/relationships/slideLayout" Target="../slideLayouts/slideLayout3.xml"/><Relationship Id="rId4" Type="http://schemas.openxmlformats.org/officeDocument/2006/relationships/image" Target="../media/image43.png"/></Relationships>
</file>

<file path=ppt/slides/_rels/slide41.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41.xml"/><Relationship Id="rId1" Type="http://schemas.openxmlformats.org/officeDocument/2006/relationships/slideLayout" Target="../slideLayouts/slideLayout3.xml"/><Relationship Id="rId4" Type="http://schemas.openxmlformats.org/officeDocument/2006/relationships/image" Target="../media/image45.png"/></Relationships>
</file>

<file path=ppt/slides/_rels/slide42.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42.xml"/><Relationship Id="rId1" Type="http://schemas.openxmlformats.org/officeDocument/2006/relationships/slideLayout" Target="../slideLayouts/slideLayout3.xml"/><Relationship Id="rId4" Type="http://schemas.openxmlformats.org/officeDocument/2006/relationships/image" Target="../media/image47.png"/></Relationships>
</file>

<file path=ppt/slides/_rels/slide43.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notesSlide" Target="../notesSlides/notesSlide43.xml"/><Relationship Id="rId1" Type="http://schemas.openxmlformats.org/officeDocument/2006/relationships/slideLayout" Target="../slideLayouts/slideLayout3.xml"/><Relationship Id="rId4" Type="http://schemas.openxmlformats.org/officeDocument/2006/relationships/image" Target="../media/image49.png"/></Relationships>
</file>

<file path=ppt/slides/_rels/slide44.xml.rels><?xml version="1.0" encoding="UTF-8" standalone="yes"?>
<Relationships xmlns="http://schemas.openxmlformats.org/package/2006/relationships"><Relationship Id="rId3" Type="http://schemas.openxmlformats.org/officeDocument/2006/relationships/image" Target="../media/image71.png"/><Relationship Id="rId2" Type="http://schemas.openxmlformats.org/officeDocument/2006/relationships/notesSlide" Target="../notesSlides/notesSlide44.xml"/><Relationship Id="rId1" Type="http://schemas.openxmlformats.org/officeDocument/2006/relationships/slideLayout" Target="../slideLayouts/slideLayout3.xml"/><Relationship Id="rId4" Type="http://schemas.openxmlformats.org/officeDocument/2006/relationships/image" Target="../media/image51.png"/></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3.xml"/><Relationship Id="rId4" Type="http://schemas.openxmlformats.org/officeDocument/2006/relationships/image" Target="../media/image15.png"/></Relationships>
</file>

<file path=ppt/slides/_rels/slide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xml"/><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3.xml"/><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3.xml"/><Relationship Id="rId4" Type="http://schemas.openxmlformats.org/officeDocument/2006/relationships/image" Target="../media/image21.png"/></Relationships>
</file>

<file path=ppt/slides/_rels/slide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9.xml"/><Relationship Id="rId1" Type="http://schemas.openxmlformats.org/officeDocument/2006/relationships/slideLayout" Target="../slideLayouts/slideLayout3.xml"/><Relationship Id="rId4" Type="http://schemas.openxmlformats.org/officeDocument/2006/relationships/image" Target="../media/image2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2"/>
        <p:cNvGrpSpPr/>
        <p:nvPr/>
      </p:nvGrpSpPr>
      <p:grpSpPr>
        <a:xfrm>
          <a:off x="0" y="0"/>
          <a:ext cx="0" cy="0"/>
          <a:chOff x="0" y="0"/>
          <a:chExt cx="0" cy="0"/>
        </a:xfrm>
      </p:grpSpPr>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8373AEF-B783-FB30-4AB1-CC11D228B55E}"/>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C02CA490-BE9E-495E-392A-CDA631A25256}"/>
                  </a:ext>
                </a:extLst>
              </p:cNvPr>
              <p:cNvGraphicFramePr>
                <a:graphicFrameLocks noGrp="1"/>
              </p:cNvGraphicFramePr>
              <p:nvPr>
                <p:extLst>
                  <p:ext uri="{D42A27DB-BD31-4B8C-83A1-F6EECF244321}">
                    <p14:modId xmlns:p14="http://schemas.microsoft.com/office/powerpoint/2010/main" val="395074820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71003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rgbClr val="000000"/>
                              </a:solidFill>
                              <a:effectLst/>
                              <a:latin typeface="Nunito Sans" pitchFamily="2" charset="0"/>
                              <a:ea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b="0" i="0" u="none" strike="noStrike" cap="none" dirty="0">
                            <a:solidFill>
                              <a:srgbClr val="000000"/>
                            </a:solidFill>
                            <a:effectLst/>
                            <a:latin typeface="Nunito Sans" pitchFamily="2" charset="0"/>
                            <a:ea typeface="Nunito Sans"/>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C02CA490-BE9E-495E-392A-CDA631A25256}"/>
                  </a:ext>
                </a:extLst>
              </p:cNvPr>
              <p:cNvGraphicFramePr>
                <a:graphicFrameLocks noGrp="1"/>
              </p:cNvGraphicFramePr>
              <p:nvPr>
                <p:extLst>
                  <p:ext uri="{D42A27DB-BD31-4B8C-83A1-F6EECF244321}">
                    <p14:modId xmlns:p14="http://schemas.microsoft.com/office/powerpoint/2010/main" val="395074820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6EA81E3-EF15-40E5-B2F4-CF1564309653}"/>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6EA81E3-EF15-40E5-B2F4-CF1564309653}"/>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2020064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4B01EE7B-0C6E-BD00-088C-939C6AF4043C}"/>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886EAC9-2272-3305-FC17-DC2E56F39B9F}"/>
                  </a:ext>
                </a:extLst>
              </p:cNvPr>
              <p:cNvGraphicFramePr>
                <a:graphicFrameLocks noGrp="1"/>
              </p:cNvGraphicFramePr>
              <p:nvPr>
                <p:extLst>
                  <p:ext uri="{D42A27DB-BD31-4B8C-83A1-F6EECF244321}">
                    <p14:modId xmlns:p14="http://schemas.microsoft.com/office/powerpoint/2010/main" val="157900777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+7)</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71003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9886EAC9-2272-3305-FC17-DC2E56F39B9F}"/>
                  </a:ext>
                </a:extLst>
              </p:cNvPr>
              <p:cNvGraphicFramePr>
                <a:graphicFrameLocks noGrp="1"/>
              </p:cNvGraphicFramePr>
              <p:nvPr>
                <p:extLst>
                  <p:ext uri="{D42A27DB-BD31-4B8C-83A1-F6EECF244321}">
                    <p14:modId xmlns:p14="http://schemas.microsoft.com/office/powerpoint/2010/main" val="157900777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5BFB13C-0BE9-007C-6C39-F9DB5D74548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+10</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5BFB13C-0BE9-007C-6C39-F9DB5D74548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3094744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ADBE2E9-A8F6-CC9E-7935-687B38F4AA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FF04157-A789-F0D0-BC81-9328DF19F0AE}"/>
                  </a:ext>
                </a:extLst>
              </p:cNvPr>
              <p:cNvGraphicFramePr>
                <a:graphicFrameLocks noGrp="1"/>
              </p:cNvGraphicFramePr>
              <p:nvPr>
                <p:extLst>
                  <p:ext uri="{D42A27DB-BD31-4B8C-83A1-F6EECF244321}">
                    <p14:modId xmlns:p14="http://schemas.microsoft.com/office/powerpoint/2010/main" val="341466934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b="0" i="0" u="none" strike="noStrike" cap="none" dirty="0">
                            <a:solidFill>
                              <a:srgbClr val="000000"/>
                            </a:solidFill>
                            <a:effectLst/>
                            <a:latin typeface="Nunito Sans" pitchFamily="2" charset="0"/>
                            <a:ea typeface="Nunito Sans"/>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b="0" i="0" u="none" strike="noStrike" cap="none" dirty="0">
                            <a:solidFill>
                              <a:srgbClr val="000000"/>
                            </a:solidFill>
                            <a:effectLst/>
                            <a:latin typeface="Nunito Sans" pitchFamily="2" charset="0"/>
                            <a:ea typeface="Nunito Sans"/>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BFF04157-A789-F0D0-BC81-9328DF19F0AE}"/>
                  </a:ext>
                </a:extLst>
              </p:cNvPr>
              <p:cNvGraphicFramePr>
                <a:graphicFrameLocks noGrp="1"/>
              </p:cNvGraphicFramePr>
              <p:nvPr>
                <p:extLst>
                  <p:ext uri="{D42A27DB-BD31-4B8C-83A1-F6EECF244321}">
                    <p14:modId xmlns:p14="http://schemas.microsoft.com/office/powerpoint/2010/main" val="341466934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Google Shape;132;p5">
                <a:extLst>
                  <a:ext uri="{FF2B5EF4-FFF2-40B4-BE49-F238E27FC236}">
                    <a16:creationId xmlns:a16="http://schemas.microsoft.com/office/drawing/2014/main" id="{8B2ACF6C-3069-A4CF-4030-8F6F25A01F4E}"/>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8" name="Google Shape;132;p5">
                <a:extLst>
                  <a:ext uri="{FF2B5EF4-FFF2-40B4-BE49-F238E27FC236}">
                    <a16:creationId xmlns:a16="http://schemas.microsoft.com/office/drawing/2014/main" id="{8B2ACF6C-3069-A4CF-4030-8F6F25A01F4E}"/>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11662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E96A91F9-651F-26B3-5F14-6E1BB980CC8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29F88EE5-232E-E89B-9E96-3253762C403E}"/>
                  </a:ext>
                </a:extLst>
              </p:cNvPr>
              <p:cNvGraphicFramePr>
                <a:graphicFrameLocks noGrp="1"/>
              </p:cNvGraphicFramePr>
              <p:nvPr>
                <p:extLst>
                  <p:ext uri="{D42A27DB-BD31-4B8C-83A1-F6EECF244321}">
                    <p14:modId xmlns:p14="http://schemas.microsoft.com/office/powerpoint/2010/main" val="220768330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b="0" i="0" u="none" strike="noStrike" cap="none" dirty="0">
                            <a:solidFill>
                              <a:srgbClr val="000000"/>
                            </a:solidFill>
                            <a:effectLst/>
                            <a:latin typeface="Nunito Sans" pitchFamily="2" charset="0"/>
                            <a:ea typeface="Arial"/>
                            <a:cs typeface="Arial"/>
                            <a:sym typeface="Arial"/>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29F88EE5-232E-E89B-9E96-3253762C403E}"/>
                  </a:ext>
                </a:extLst>
              </p:cNvPr>
              <p:cNvGraphicFramePr>
                <a:graphicFrameLocks noGrp="1"/>
              </p:cNvGraphicFramePr>
              <p:nvPr>
                <p:extLst>
                  <p:ext uri="{D42A27DB-BD31-4B8C-83A1-F6EECF244321}">
                    <p14:modId xmlns:p14="http://schemas.microsoft.com/office/powerpoint/2010/main" val="220768330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9B26B05-CDBA-7225-297C-95D161B4EA7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9B26B05-CDBA-7225-297C-95D161B4EA79}"/>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9179946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23C248-D960-6985-EAEF-32CA4A474E2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6D8E2B8-3E83-3DA1-7822-285875D618D6}"/>
                  </a:ext>
                </a:extLst>
              </p:cNvPr>
              <p:cNvGraphicFramePr>
                <a:graphicFrameLocks noGrp="1"/>
              </p:cNvGraphicFramePr>
              <p:nvPr>
                <p:extLst>
                  <p:ext uri="{D42A27DB-BD31-4B8C-83A1-F6EECF244321}">
                    <p14:modId xmlns:p14="http://schemas.microsoft.com/office/powerpoint/2010/main" val="18718928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96D8E2B8-3E83-3DA1-7822-285875D618D6}"/>
                  </a:ext>
                </a:extLst>
              </p:cNvPr>
              <p:cNvGraphicFramePr>
                <a:graphicFrameLocks noGrp="1"/>
              </p:cNvGraphicFramePr>
              <p:nvPr>
                <p:extLst>
                  <p:ext uri="{D42A27DB-BD31-4B8C-83A1-F6EECF244321}">
                    <p14:modId xmlns:p14="http://schemas.microsoft.com/office/powerpoint/2010/main" val="18718928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702478B4-2EB8-E6DB-BC64-CAF9B322B19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702478B4-2EB8-E6DB-BC64-CAF9B322B19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5454646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F2272C23-8877-82D8-1F37-53005FA52F6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1B3841CE-200B-6A85-7749-8936A2CA867E}"/>
                  </a:ext>
                </a:extLst>
              </p:cNvPr>
              <p:cNvGraphicFramePr>
                <a:graphicFrameLocks noGrp="1"/>
              </p:cNvGraphicFramePr>
              <p:nvPr>
                <p:extLst>
                  <p:ext uri="{D42A27DB-BD31-4B8C-83A1-F6EECF244321}">
                    <p14:modId xmlns:p14="http://schemas.microsoft.com/office/powerpoint/2010/main" val="259637536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1B3841CE-200B-6A85-7749-8936A2CA867E}"/>
                  </a:ext>
                </a:extLst>
              </p:cNvPr>
              <p:cNvGraphicFramePr>
                <a:graphicFrameLocks noGrp="1"/>
              </p:cNvGraphicFramePr>
              <p:nvPr>
                <p:extLst>
                  <p:ext uri="{D42A27DB-BD31-4B8C-83A1-F6EECF244321}">
                    <p14:modId xmlns:p14="http://schemas.microsoft.com/office/powerpoint/2010/main" val="259637536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C274DB06-D8DC-B595-183E-810B3A0E221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C274DB06-D8DC-B595-183E-810B3A0E221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15854207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3E0EFE5C-3ABF-269E-E7CB-5378C3E169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3BDB73B7-DCAA-EF98-A448-7B47A3DF53A3}"/>
                  </a:ext>
                </a:extLst>
              </p:cNvPr>
              <p:cNvGraphicFramePr>
                <a:graphicFrameLocks noGrp="1"/>
              </p:cNvGraphicFramePr>
              <p:nvPr>
                <p:extLst>
                  <p:ext uri="{D42A27DB-BD31-4B8C-83A1-F6EECF244321}">
                    <p14:modId xmlns:p14="http://schemas.microsoft.com/office/powerpoint/2010/main" val="372376932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0"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3BDB73B7-DCAA-EF98-A448-7B47A3DF53A3}"/>
                  </a:ext>
                </a:extLst>
              </p:cNvPr>
              <p:cNvGraphicFramePr>
                <a:graphicFrameLocks noGrp="1"/>
              </p:cNvGraphicFramePr>
              <p:nvPr>
                <p:extLst>
                  <p:ext uri="{D42A27DB-BD31-4B8C-83A1-F6EECF244321}">
                    <p14:modId xmlns:p14="http://schemas.microsoft.com/office/powerpoint/2010/main" val="3723769320"/>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60988DA-F1BF-F127-1A9A-F59E0D27E0CC}"/>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−18</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+8</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60988DA-F1BF-F127-1A9A-F59E0D27E0CC}"/>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71451942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DA126659-A5B1-8044-9995-AF80553BE68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mc:Choice xmlns:a14="http://schemas.microsoft.com/office/drawing/2010/main" Requires="a14">
          <p:graphicFrame>
            <p:nvGraphicFramePr>
              <p:cNvPr id="2" name="Table 1">
                <a:extLst>
                  <a:ext uri="{FF2B5EF4-FFF2-40B4-BE49-F238E27FC236}">
                    <a16:creationId xmlns:a16="http://schemas.microsoft.com/office/drawing/2014/main" id="{2301C56A-6E2B-1568-A0F5-57D30C3BD67C}"/>
                  </a:ext>
                </a:extLst>
              </p:cNvPr>
              <p:cNvGraphicFramePr>
                <a:graphicFrameLocks noGrp="1"/>
              </p:cNvGraphicFramePr>
              <p:nvPr>
                <p:extLst>
                  <p:ext uri="{D42A27DB-BD31-4B8C-83A1-F6EECF244321}">
                    <p14:modId xmlns:p14="http://schemas.microsoft.com/office/powerpoint/2010/main" val="346517551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p:graphicFrame>
            <p:nvGraphicFramePr>
              <p:cNvPr id="2" name="Table 1">
                <a:extLst>
                  <a:ext uri="{FF2B5EF4-FFF2-40B4-BE49-F238E27FC236}">
                    <a16:creationId xmlns:a16="http://schemas.microsoft.com/office/drawing/2014/main" id="{2301C56A-6E2B-1568-A0F5-57D30C3BD67C}"/>
                  </a:ext>
                </a:extLst>
              </p:cNvPr>
              <p:cNvGraphicFramePr>
                <a:graphicFrameLocks noGrp="1"/>
              </p:cNvGraphicFramePr>
              <p:nvPr>
                <p:extLst>
                  <p:ext uri="{D42A27DB-BD31-4B8C-83A1-F6EECF244321}">
                    <p14:modId xmlns:p14="http://schemas.microsoft.com/office/powerpoint/2010/main" val="346517551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351" t="-2632" r="-100702" b="-10263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351" t="-2632" r="-702" b="-10263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351" t="-101299" r="-100702" b="-1299"/>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351" t="-101299" r="-702" b="-1299"/>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F5D5ED3E-82A4-7593-E2DB-8074C3FAB83B}"/>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F5D5ED3E-82A4-7593-E2DB-8074C3FAB83B}"/>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82578668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A37350-5453-16B3-83FB-C7070974F63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78E34F1C-FEFF-3F9E-ABA6-50A988BAAF9C}"/>
                  </a:ext>
                </a:extLst>
              </p:cNvPr>
              <p:cNvGraphicFramePr>
                <a:graphicFrameLocks noGrp="1"/>
              </p:cNvGraphicFramePr>
              <p:nvPr>
                <p:extLst>
                  <p:ext uri="{D42A27DB-BD31-4B8C-83A1-F6EECF244321}">
                    <p14:modId xmlns:p14="http://schemas.microsoft.com/office/powerpoint/2010/main" val="405887407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−81)</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+81)</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78E34F1C-FEFF-3F9E-ABA6-50A988BAAF9C}"/>
                  </a:ext>
                </a:extLst>
              </p:cNvPr>
              <p:cNvGraphicFramePr>
                <a:graphicFrameLocks noGrp="1"/>
              </p:cNvGraphicFramePr>
              <p:nvPr>
                <p:extLst>
                  <p:ext uri="{D42A27DB-BD31-4B8C-83A1-F6EECF244321}">
                    <p14:modId xmlns:p14="http://schemas.microsoft.com/office/powerpoint/2010/main" val="405887407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7EDE342-43F5-8F4E-2EE9-A9E159FFBB2C}"/>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−81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7EDE342-43F5-8F4E-2EE9-A9E159FFBB2C}"/>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6551999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8CE392-7478-91A5-6E98-6BF17591D74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B10487A9-4471-92CD-F238-BB6305007703}"/>
                  </a:ext>
                </a:extLst>
              </p:cNvPr>
              <p:cNvGraphicFramePr>
                <a:graphicFrameLocks noGrp="1"/>
              </p:cNvGraphicFramePr>
              <p:nvPr>
                <p:extLst>
                  <p:ext uri="{D42A27DB-BD31-4B8C-83A1-F6EECF244321}">
                    <p14:modId xmlns:p14="http://schemas.microsoft.com/office/powerpoint/2010/main" val="200142387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−25)</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0"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B10487A9-4471-92CD-F238-BB6305007703}"/>
                  </a:ext>
                </a:extLst>
              </p:cNvPr>
              <p:cNvGraphicFramePr>
                <a:graphicFrameLocks noGrp="1"/>
              </p:cNvGraphicFramePr>
              <p:nvPr>
                <p:extLst>
                  <p:ext uri="{D42A27DB-BD31-4B8C-83A1-F6EECF244321}">
                    <p14:modId xmlns:p14="http://schemas.microsoft.com/office/powerpoint/2010/main" val="200142387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4B54140F-ABD0-D902-D46D-5D1BD44C5346}"/>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16</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−100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4B54140F-ABD0-D902-D46D-5D1BD44C5346}"/>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8433011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pic>
        <p:nvPicPr>
          <p:cNvPr id="117" name="Google Shape;117;p3" descr="Graphical user interface, text, application, chat or text message&#10;&#10;Description automatically generated"/>
          <p:cNvPicPr preferRelativeResize="0"/>
          <p:nvPr/>
        </p:nvPicPr>
        <p:blipFill rotWithShape="1">
          <a:blip r:embed="rId3">
            <a:alphaModFix/>
          </a:blip>
          <a:srcRect/>
          <a:stretch/>
        </p:blipFill>
        <p:spPr>
          <a:xfrm>
            <a:off x="5163560" y="963038"/>
            <a:ext cx="3738869" cy="2986392"/>
          </a:xfrm>
          <a:prstGeom prst="rect">
            <a:avLst/>
          </a:prstGeom>
          <a:noFill/>
          <a:ln>
            <a:noFill/>
          </a:ln>
        </p:spPr>
      </p:pic>
      <p:sp>
        <p:nvSpPr>
          <p:cNvPr id="118" name="Google Shape;118;p3"/>
          <p:cNvSpPr txBox="1"/>
          <p:nvPr/>
        </p:nvSpPr>
        <p:spPr>
          <a:xfrm>
            <a:off x="80049" y="361775"/>
            <a:ext cx="3275993"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This resource in a nutshell</a:t>
            </a:r>
            <a:endParaRPr/>
          </a:p>
        </p:txBody>
      </p:sp>
      <p:sp>
        <p:nvSpPr>
          <p:cNvPr id="119" name="Google Shape;119;p3"/>
          <p:cNvSpPr txBox="1"/>
          <p:nvPr/>
        </p:nvSpPr>
        <p:spPr>
          <a:xfrm>
            <a:off x="80049" y="963038"/>
            <a:ext cx="4669686" cy="3818687"/>
          </a:xfrm>
          <a:prstGeom prst="rect">
            <a:avLst/>
          </a:prstGeom>
          <a:noFill/>
          <a:ln>
            <a:noFill/>
          </a:ln>
        </p:spPr>
        <p:txBody>
          <a:bodyPr spcFirstLastPara="1" wrap="square" lIns="91425" tIns="91425" rIns="91425" bIns="91425" anchor="ctr"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Diagnostic questions are a quick and easy way of assessing your students’ knowledge and understanding of a particular topic. </a:t>
            </a:r>
            <a:endParaRPr lang="en-US" sz="1200" b="0" dirty="0">
              <a:effectLst/>
            </a:endParaRPr>
          </a:p>
          <a:p>
            <a:br>
              <a:rPr lang="en-US" sz="1200" b="0" dirty="0">
                <a:effectLst/>
              </a:rPr>
            </a:br>
            <a:r>
              <a:rPr lang="en-US" sz="1200" b="0" i="0" u="none" strike="noStrike" dirty="0">
                <a:solidFill>
                  <a:srgbClr val="1C1C1C"/>
                </a:solidFill>
                <a:effectLst/>
                <a:latin typeface="Nunito Sans" pitchFamily="2" charset="0"/>
              </a:rPr>
              <a:t>Students may be struggling with </a:t>
            </a:r>
            <a:r>
              <a:rPr lang="en-US" sz="1200" b="1" i="0" u="none" strike="noStrike" dirty="0">
                <a:solidFill>
                  <a:srgbClr val="1C1C1C"/>
                </a:solidFill>
                <a:effectLst/>
                <a:latin typeface="Nunito Sans" pitchFamily="2" charset="0"/>
              </a:rPr>
              <a:t>factorising </a:t>
            </a:r>
            <a:r>
              <a:rPr lang="en-US" sz="1200" b="0" i="0" u="none" strike="noStrike" dirty="0">
                <a:solidFill>
                  <a:srgbClr val="1C1C1C"/>
                </a:solidFill>
                <a:effectLst/>
                <a:latin typeface="Nunito Sans" pitchFamily="2" charset="0"/>
              </a:rPr>
              <a:t>for a number of different reasons. Diagnostic questions can help to identify the particular misconception that the student has and help to determine the specific support they will need in order to improve. They are low stakes and support students developing metacognition around how their learning is progressing and what they need to do to improve further.</a:t>
            </a:r>
          </a:p>
          <a:p>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None/>
            </a:pPr>
            <a:r>
              <a:rPr lang="en-GB" sz="1200" b="1" i="0" u="none" strike="noStrike" cap="none" dirty="0">
                <a:solidFill>
                  <a:srgbClr val="1C1C1C"/>
                </a:solidFill>
                <a:latin typeface="Nunito Sans"/>
                <a:ea typeface="Nunito Sans"/>
                <a:cs typeface="Nunito Sans"/>
                <a:sym typeface="Nunito Sans"/>
              </a:rPr>
              <a:t>At Third Space Learning, we use diagnostic questions before and after online tutoring sessions to identify gaps and track progress, an example of this is shown on the right.</a:t>
            </a:r>
            <a:endParaRPr dirty="0"/>
          </a:p>
          <a:p>
            <a:pPr marL="0" marR="0" lvl="0" indent="0" algn="l" rtl="0">
              <a:lnSpc>
                <a:spcPct val="115000"/>
              </a:lnSpc>
              <a:spcBef>
                <a:spcPts val="0"/>
              </a:spcBef>
              <a:spcAft>
                <a:spcPts val="0"/>
              </a:spcAft>
              <a:buClr>
                <a:srgbClr val="000000"/>
              </a:buClr>
              <a:buSzPts val="1200"/>
              <a:buFont typeface="Arial"/>
              <a:buNone/>
            </a:pPr>
            <a:endParaRPr sz="1200" b="0" i="0" u="none" strike="noStrike" cap="none" dirty="0">
              <a:solidFill>
                <a:srgbClr val="1C1C1C"/>
              </a:solidFill>
              <a:latin typeface="Nunito Sans"/>
              <a:ea typeface="Nunito Sans"/>
              <a:cs typeface="Nunito Sans"/>
              <a:sym typeface="Nunito Sans"/>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pic>
        <p:nvPicPr>
          <p:cNvPr id="120" name="Google Shape;120;p3" descr="A child wearing headphones&#10;&#10;Description automatically generated with low confidence"/>
          <p:cNvPicPr preferRelativeResize="0"/>
          <p:nvPr/>
        </p:nvPicPr>
        <p:blipFill rotWithShape="1">
          <a:blip r:embed="rId4">
            <a:alphaModFix/>
          </a:blip>
          <a:srcRect/>
          <a:stretch/>
        </p:blipFill>
        <p:spPr>
          <a:xfrm>
            <a:off x="4742099" y="3224610"/>
            <a:ext cx="1565300" cy="1570992"/>
          </a:xfrm>
          <a:prstGeom prst="rect">
            <a:avLst/>
          </a:prstGeom>
          <a:noFill/>
          <a:ln>
            <a:noFill/>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8D86489-63E4-5E0A-BCA2-A4B8F4E8490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C49C5D72-D7C7-2D56-136E-A47EC36B55A7}"/>
                  </a:ext>
                </a:extLst>
              </p:cNvPr>
              <p:cNvGraphicFramePr>
                <a:graphicFrameLocks noGrp="1"/>
              </p:cNvGraphicFramePr>
              <p:nvPr>
                <p:extLst>
                  <p:ext uri="{D42A27DB-BD31-4B8C-83A1-F6EECF244321}">
                    <p14:modId xmlns:p14="http://schemas.microsoft.com/office/powerpoint/2010/main" val="1129008512"/>
                  </p:ext>
                </p:extLst>
              </p:nvPr>
            </p:nvGraphicFramePr>
            <p:xfrm>
              <a:off x="952500" y="2187466"/>
              <a:ext cx="7239000" cy="171844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(49</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C49C5D72-D7C7-2D56-136E-A47EC36B55A7}"/>
                  </a:ext>
                </a:extLst>
              </p:cNvPr>
              <p:cNvGraphicFramePr>
                <a:graphicFrameLocks noGrp="1"/>
              </p:cNvGraphicFramePr>
              <p:nvPr>
                <p:extLst>
                  <p:ext uri="{D42A27DB-BD31-4B8C-83A1-F6EECF244321}">
                    <p14:modId xmlns:p14="http://schemas.microsoft.com/office/powerpoint/2010/main" val="1129008512"/>
                  </p:ext>
                </p:extLst>
              </p:nvPr>
            </p:nvGraphicFramePr>
            <p:xfrm>
              <a:off x="952500" y="2187466"/>
              <a:ext cx="7239000" cy="171844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8038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80380"/>
                          </a:stretch>
                        </a:blipFill>
                      </a:tcPr>
                    </a:tc>
                    <a:extLst>
                      <a:ext uri="{0D108BD9-81ED-4DB2-BD59-A6C34878D82A}">
                        <a16:rowId xmlns:a16="http://schemas.microsoft.com/office/drawing/2014/main" val="692741909"/>
                      </a:ext>
                    </a:extLst>
                  </a:tr>
                  <a:tr h="76200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27200" r="-100337" b="-160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27200" r="-337" b="-1600"/>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11AAF89-0595-6307-6B4D-92F5BF73186A}"/>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𝑚</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11AAF89-0595-6307-6B4D-92F5BF73186A}"/>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590023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75924175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−9)</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75924175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r>
                                <a:rPr lang="en-GB" sz="2300" b="0" i="1" u="none" strike="noStrike" cap="none" smtClean="0">
                                  <a:solidFill>
                                    <a:schemeClr val="dk1"/>
                                  </a:solidFill>
                                  <a:latin typeface="Cambria Math" panose="02040503050406030204" pitchFamily="18" charset="0"/>
                                  <a:cs typeface="Times New Roman"/>
                                  <a:sym typeface="Times New Roman"/>
                                </a:rPr>
                                <m:t>−36</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48255876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73702903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73702903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8260868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4341519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 </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4341519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10</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𝑥𝑦</m:t>
                              </m:r>
                              <m:r>
                                <a:rPr lang="en-GB" sz="2300" b="0" i="1" u="none" strike="noStrike" cap="none" smtClean="0">
                                  <a:solidFill>
                                    <a:schemeClr val="dk1"/>
                                  </a:solidFill>
                                  <a:latin typeface="Cambria Math" panose="02040503050406030204" pitchFamily="18" charset="0"/>
                                  <a:cs typeface="Times New Roman"/>
                                  <a:sym typeface="Times New Roman"/>
                                </a:rPr>
                                <m:t>−12</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2226303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03745129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dk1"/>
                              </a:solidFill>
                              <a:latin typeface="Nunito Sans"/>
                              <a:ea typeface="Nunito Sans"/>
                              <a:cs typeface="Nunito Sans"/>
                              <a:sym typeface="Nunito Sans"/>
                            </a:rPr>
                            <a:t>Student has forgotten to factor </a:t>
                          </a:r>
                          <a14:m>
                            <m:oMath xmlns:m="http://schemas.openxmlformats.org/officeDocument/2006/math">
                              <m:r>
                                <a:rPr lang="en-GB" sz="1400" b="0" i="1" smtClean="0">
                                  <a:solidFill>
                                    <a:schemeClr val="dk1"/>
                                  </a:solidFill>
                                  <a:latin typeface="Cambria Math" panose="02040503050406030204" pitchFamily="18" charset="0"/>
                                  <a:ea typeface="Nunito Sans"/>
                                  <a:cs typeface="Nunito Sans"/>
                                  <a:sym typeface="Nunito Sans"/>
                                </a:rPr>
                                <m:t>5</m:t>
                              </m:r>
                            </m:oMath>
                          </a14:m>
                          <a:r>
                            <a:rPr lang="en-US" sz="1400" dirty="0">
                              <a:solidFill>
                                <a:schemeClr val="tx1"/>
                              </a:solidFill>
                              <a:latin typeface="Nunito Sans"/>
                              <a:ea typeface="Nunito Sans"/>
                              <a:cs typeface="Nunito Sans"/>
                              <a:sym typeface="Nunito Sans"/>
                            </a:rPr>
                            <a:t> from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10</m:t>
                              </m:r>
                            </m:oMath>
                          </a14:m>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dk1"/>
                              </a:solidFill>
                              <a:latin typeface="Nunito Sans"/>
                              <a:ea typeface="Nunito Sans"/>
                              <a:cs typeface="Nunito Sans"/>
                              <a:sym typeface="Nunito Sans"/>
                            </a:rPr>
                            <a:t>Student has factored</a:t>
                          </a:r>
                          <a:r>
                            <a:rPr lang="en-GB" sz="1400" baseline="0" dirty="0">
                              <a:solidFill>
                                <a:schemeClr val="dk1"/>
                              </a:solidFill>
                              <a:latin typeface="Nunito Sans"/>
                              <a:ea typeface="Nunito Sans"/>
                              <a:cs typeface="Nunito Sans"/>
                              <a:sym typeface="Nunito Sans"/>
                            </a:rPr>
                            <a:t> an extra </a:t>
                          </a:r>
                          <a14:m>
                            <m:oMath xmlns:m="http://schemas.openxmlformats.org/officeDocument/2006/math">
                              <m:r>
                                <a:rPr lang="en-GB" sz="1400" b="0" i="1" baseline="0" smtClean="0">
                                  <a:solidFill>
                                    <a:schemeClr val="dk1"/>
                                  </a:solidFill>
                                  <a:latin typeface="Cambria Math" panose="02040503050406030204" pitchFamily="18" charset="0"/>
                                  <a:ea typeface="Nunito Sans"/>
                                  <a:cs typeface="Nunito Sans"/>
                                  <a:sym typeface="Nunito Sans"/>
                                </a:rPr>
                                <m:t>𝑥</m:t>
                              </m:r>
                            </m:oMath>
                          </a14:m>
                          <a:r>
                            <a:rPr lang="en-GB" sz="1400" dirty="0">
                              <a:solidFill>
                                <a:schemeClr val="dk1"/>
                              </a:solidFill>
                              <a:latin typeface="Nunito Sans"/>
                              <a:ea typeface="Nunito Sans"/>
                              <a:cs typeface="Nunito Sans"/>
                              <a:sym typeface="Nunito Sans"/>
                            </a:rPr>
                            <a:t> out</a:t>
                          </a: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1C1C1C"/>
                              </a:solidFill>
                              <a:latin typeface="Nunito Sans"/>
                              <a:ea typeface="Nunito Sans"/>
                              <a:cs typeface="Nunito Sans"/>
                              <a:sym typeface="Nunito Sans"/>
                            </a:rPr>
                            <a:t>Student does not understand the concept of factorising</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037451293"/>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BEE3DA6-BC49-C158-64FE-45926BA884EE}"/>
                  </a:ext>
                </a:extLst>
              </p:cNvPr>
              <p:cNvGraphicFramePr/>
              <p:nvPr>
                <p:extLst>
                  <p:ext uri="{D42A27DB-BD31-4B8C-83A1-F6EECF244321}">
                    <p14:modId xmlns:p14="http://schemas.microsoft.com/office/powerpoint/2010/main" val="312448505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BEE3DA6-BC49-C158-64FE-45926BA884EE}"/>
                  </a:ext>
                </a:extLst>
              </p:cNvPr>
              <p:cNvGraphicFramePr/>
              <p:nvPr>
                <p:extLst>
                  <p:ext uri="{D42A27DB-BD31-4B8C-83A1-F6EECF244321}">
                    <p14:modId xmlns:p14="http://schemas.microsoft.com/office/powerpoint/2010/main" val="3124485052"/>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679084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33354080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2(4−</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m:t>
                              </m:r>
                            </m:oMath>
                          </a14:m>
                          <a:endParaRPr lang="en-US" sz="1400" dirty="0">
                            <a:solidFill>
                              <a:srgbClr val="00BC89"/>
                            </a:solidFill>
                            <a:latin typeface="Nunito Sans"/>
                            <a:ea typeface="Nunito Sans"/>
                            <a:cs typeface="Nunito Sans"/>
                            <a:sym typeface="Nunito Sans"/>
                          </a:endParaRPr>
                        </a:p>
                        <a:p>
                          <a:r>
                            <a:rPr lang="en-US" sz="1400" dirty="0">
                              <a:solidFill>
                                <a:srgbClr val="00BC89"/>
                              </a:solidFill>
                              <a:latin typeface="Nunito Sans"/>
                              <a:ea typeface="Nunito Sans"/>
                              <a:cs typeface="Nunito Sans"/>
                              <a:sym typeface="Nunito Sans"/>
                            </a:rPr>
                            <a:t>Correct answer</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600" b="0" dirty="0">
                            <a:solidFill>
                              <a:schemeClr val="tx1"/>
                            </a:solidFill>
                            <a:latin typeface="Nunito" pitchFamily="2" charset="0"/>
                          </a:endParaRPr>
                        </a:p>
                        <a:p>
                          <a:r>
                            <a:rPr lang="en-US" sz="1400" dirty="0">
                              <a:solidFill>
                                <a:schemeClr val="tx1"/>
                              </a:solidFill>
                              <a:latin typeface="Nunito Sans"/>
                              <a:ea typeface="Nunito Sans"/>
                              <a:cs typeface="Nunito Sans"/>
                              <a:sym typeface="Nunito Sans"/>
                            </a:rPr>
                            <a:t>Student has an incorrect sign in the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has factored an extra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𝑦</m:t>
                              </m:r>
                            </m:oMath>
                          </a14:m>
                          <a:r>
                            <a:rPr lang="en-US" sz="1400" dirty="0">
                              <a:solidFill>
                                <a:schemeClr val="tx1"/>
                              </a:solidFill>
                              <a:latin typeface="Nunito Sans"/>
                              <a:ea typeface="Nunito Sans"/>
                              <a:cs typeface="Nunito Sans"/>
                              <a:sym typeface="Nunito Sans"/>
                            </a:rPr>
                            <a:t> out</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r>
                            <a:rPr lang="en-GB" sz="1400" dirty="0">
                              <a:solidFill>
                                <a:schemeClr val="tx1"/>
                              </a:solidFill>
                              <a:latin typeface="Nunito Sans"/>
                              <a:ea typeface="Nunito Sans"/>
                              <a:cs typeface="Nunito Sans"/>
                              <a:sym typeface="Nunito Sans"/>
                            </a:rPr>
                            <a:t>Student does not understand the concept of factorising</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333540807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7" name="Google Shape;131;p5">
            <a:extLst>
              <a:ext uri="{FF2B5EF4-FFF2-40B4-BE49-F238E27FC236}">
                <a16:creationId xmlns:a16="http://schemas.microsoft.com/office/drawing/2014/main" id="{989D9AAB-B07F-5899-C301-DE619BBA04F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5F78C63A-3DA9-4AD7-D95C-4050C160E0FB}"/>
                  </a:ext>
                </a:extLst>
              </p:cNvPr>
              <p:cNvGraphicFramePr/>
              <p:nvPr>
                <p:extLst>
                  <p:ext uri="{D42A27DB-BD31-4B8C-83A1-F6EECF244321}">
                    <p14:modId xmlns:p14="http://schemas.microsoft.com/office/powerpoint/2010/main" val="226179282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8−2</m:t>
                              </m:r>
                              <m:r>
                                <a:rPr lang="en-GB" sz="2300" b="0" i="1" u="none" strike="noStrike" cap="none" smtClean="0">
                                  <a:solidFill>
                                    <a:schemeClr val="dk1"/>
                                  </a:solidFill>
                                  <a:latin typeface="Cambria Math" panose="02040503050406030204" pitchFamily="18" charset="0"/>
                                  <a:cs typeface="Times New Roman"/>
                                  <a:sym typeface="Times New Roman"/>
                                </a:rPr>
                                <m:t>𝑦</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5F78C63A-3DA9-4AD7-D95C-4050C160E0FB}"/>
                  </a:ext>
                </a:extLst>
              </p:cNvPr>
              <p:cNvGraphicFramePr/>
              <p:nvPr>
                <p:extLst>
                  <p:ext uri="{D42A27DB-BD31-4B8C-83A1-F6EECF244321}">
                    <p14:modId xmlns:p14="http://schemas.microsoft.com/office/powerpoint/2010/main" val="226179282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5384426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4" name="Google Shape;131;p5">
            <a:extLst>
              <a:ext uri="{FF2B5EF4-FFF2-40B4-BE49-F238E27FC236}">
                <a16:creationId xmlns:a16="http://schemas.microsoft.com/office/drawing/2014/main" id="{0BF420E1-AC7A-FB66-240E-CBD7E63861E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41FA667-F3E1-CF01-13BC-80A9F6F7F234}"/>
                  </a:ext>
                </a:extLst>
              </p:cNvPr>
              <p:cNvGraphicFramePr>
                <a:graphicFrameLocks noGrp="1"/>
              </p:cNvGraphicFramePr>
              <p:nvPr>
                <p:extLst>
                  <p:ext uri="{D42A27DB-BD31-4B8C-83A1-F6EECF244321}">
                    <p14:modId xmlns:p14="http://schemas.microsoft.com/office/powerpoint/2010/main" val="31333745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𝑥𝑦</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US" sz="1400" dirty="0">
                              <a:solidFill>
                                <a:schemeClr val="tx1"/>
                              </a:solidFill>
                              <a:latin typeface="Nunito Sans"/>
                              <a:ea typeface="Nunito Sans"/>
                              <a:cs typeface="Nunito Sans"/>
                              <a:sym typeface="Nunito Sans"/>
                            </a:rPr>
                            <a:t>Student has factored an extra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𝑥</m:t>
                              </m:r>
                            </m:oMath>
                          </a14:m>
                          <a:r>
                            <a:rPr lang="en-US" sz="1400" dirty="0">
                              <a:solidFill>
                                <a:schemeClr val="tx1"/>
                              </a:solidFill>
                              <a:latin typeface="Nunito Sans"/>
                              <a:ea typeface="Nunito Sans"/>
                              <a:cs typeface="Nunito Sans"/>
                              <a:sym typeface="Nunito Sans"/>
                            </a:rPr>
                            <a:t> and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𝑦</m:t>
                              </m:r>
                            </m:oMath>
                          </a14:m>
                          <a:r>
                            <a:rPr lang="en-US" sz="1400" dirty="0">
                              <a:solidFill>
                                <a:schemeClr val="tx1"/>
                              </a:solidFill>
                              <a:latin typeface="Nunito Sans"/>
                              <a:ea typeface="Nunito Sans"/>
                              <a:cs typeface="Nunito Sans"/>
                              <a:sym typeface="Nunito Sans"/>
                            </a:rPr>
                            <a:t> out</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3(6−2</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18(1−2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a:t>
                          </a:r>
                          <a:r>
                            <a:rPr lang="en-GB" sz="1400" dirty="0">
                              <a:solidFill>
                                <a:schemeClr val="tx1"/>
                              </a:solidFill>
                              <a:latin typeface="Nunito Sans"/>
                              <a:ea typeface="Nunito Sans"/>
                              <a:cs typeface="Nunito Sans"/>
                              <a:sym typeface="Nunito Sans"/>
                            </a:rPr>
                            <a:t>does not understand the concept of factorising</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3(6+2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841FA667-F3E1-CF01-13BC-80A9F6F7F234}"/>
                  </a:ext>
                </a:extLst>
              </p:cNvPr>
              <p:cNvGraphicFramePr>
                <a:graphicFrameLocks noGrp="1"/>
              </p:cNvGraphicFramePr>
              <p:nvPr>
                <p:extLst>
                  <p:ext uri="{D42A27DB-BD31-4B8C-83A1-F6EECF244321}">
                    <p14:modId xmlns:p14="http://schemas.microsoft.com/office/powerpoint/2010/main" val="313337457"/>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32;p5">
                <a:extLst>
                  <a:ext uri="{FF2B5EF4-FFF2-40B4-BE49-F238E27FC236}">
                    <a16:creationId xmlns:a16="http://schemas.microsoft.com/office/drawing/2014/main" id="{5A2E635D-032B-3F82-AD84-856404AC50F4}"/>
                  </a:ext>
                </a:extLst>
              </p:cNvPr>
              <p:cNvGraphicFramePr/>
              <p:nvPr>
                <p:extLst>
                  <p:ext uri="{D42A27DB-BD31-4B8C-83A1-F6EECF244321}">
                    <p14:modId xmlns:p14="http://schemas.microsoft.com/office/powerpoint/2010/main" val="360595908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18−6</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7" name="Google Shape;132;p5">
                <a:extLst>
                  <a:ext uri="{FF2B5EF4-FFF2-40B4-BE49-F238E27FC236}">
                    <a16:creationId xmlns:a16="http://schemas.microsoft.com/office/drawing/2014/main" id="{5A2E635D-032B-3F82-AD84-856404AC50F4}"/>
                  </a:ext>
                </a:extLst>
              </p:cNvPr>
              <p:cNvGraphicFramePr/>
              <p:nvPr>
                <p:extLst>
                  <p:ext uri="{D42A27DB-BD31-4B8C-83A1-F6EECF244321}">
                    <p14:modId xmlns:p14="http://schemas.microsoft.com/office/powerpoint/2010/main" val="360595908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0055480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5" name="Google Shape;131;p5">
            <a:extLst>
              <a:ext uri="{FF2B5EF4-FFF2-40B4-BE49-F238E27FC236}">
                <a16:creationId xmlns:a16="http://schemas.microsoft.com/office/drawing/2014/main" id="{1DCA70CB-6AA8-372E-F608-1BEFFA536E1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B0E975FE-49E2-C4CC-D85D-5D2F823C196C}"/>
                  </a:ext>
                </a:extLst>
              </p:cNvPr>
              <p:cNvGraphicFramePr>
                <a:graphicFrameLocks noGrp="1"/>
              </p:cNvGraphicFramePr>
              <p:nvPr>
                <p:extLst>
                  <p:ext uri="{D42A27DB-BD31-4B8C-83A1-F6EECF244321}">
                    <p14:modId xmlns:p14="http://schemas.microsoft.com/office/powerpoint/2010/main" val="35186790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r>
                            <a:rPr lang="en-US" sz="1400" dirty="0">
                              <a:solidFill>
                                <a:schemeClr val="tx1"/>
                              </a:solidFill>
                              <a:latin typeface="Nunito Sans"/>
                              <a:ea typeface="Nunito Sans"/>
                              <a:cs typeface="Nunito Sans"/>
                              <a:sym typeface="Nunito Sans"/>
                            </a:rPr>
                            <a:t>Student has </a:t>
                          </a:r>
                          <a:r>
                            <a:rPr lang="en-GB" sz="1400" dirty="0">
                              <a:solidFill>
                                <a:schemeClr val="tx1"/>
                              </a:solidFill>
                              <a:latin typeface="Nunito Sans"/>
                              <a:ea typeface="Nunito Sans"/>
                              <a:cs typeface="Nunito Sans"/>
                              <a:sym typeface="Nunito Sans"/>
                            </a:rPr>
                            <a:t>not fully factorised</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6(3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has </a:t>
                          </a:r>
                          <a:r>
                            <a:rPr lang="en-GB" sz="1400" dirty="0">
                              <a:solidFill>
                                <a:schemeClr val="tx1"/>
                              </a:solidFill>
                              <a:latin typeface="Nunito Sans"/>
                              <a:ea typeface="Nunito Sans"/>
                              <a:cs typeface="Nunito Sans"/>
                              <a:sym typeface="Nunito Sans"/>
                            </a:rPr>
                            <a:t>not fully factorised</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3(6</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US" sz="1400" dirty="0">
                              <a:solidFill>
                                <a:schemeClr val="tx1"/>
                              </a:solidFill>
                              <a:latin typeface="Nunito Sans"/>
                              <a:ea typeface="Nunito Sans"/>
                              <a:cs typeface="Nunito Sans"/>
                              <a:sym typeface="Nunito Sans"/>
                            </a:rPr>
                            <a:t>Student has </a:t>
                          </a:r>
                          <a:r>
                            <a:rPr lang="en-GB" sz="1400" dirty="0">
                              <a:solidFill>
                                <a:schemeClr val="tx1"/>
                              </a:solidFill>
                              <a:latin typeface="Nunito Sans"/>
                              <a:ea typeface="Nunito Sans"/>
                              <a:cs typeface="Nunito Sans"/>
                              <a:sym typeface="Nunito Sans"/>
                            </a:rPr>
                            <a:t>not fully factorised</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6</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B0E975FE-49E2-C4CC-D85D-5D2F823C196C}"/>
                  </a:ext>
                </a:extLst>
              </p:cNvPr>
              <p:cNvGraphicFramePr>
                <a:graphicFrameLocks noGrp="1"/>
              </p:cNvGraphicFramePr>
              <p:nvPr>
                <p:extLst>
                  <p:ext uri="{D42A27DB-BD31-4B8C-83A1-F6EECF244321}">
                    <p14:modId xmlns:p14="http://schemas.microsoft.com/office/powerpoint/2010/main" val="351867906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E41D1DA3-7468-0F4E-256F-25F01AB849BD}"/>
                  </a:ext>
                </a:extLst>
              </p:cNvPr>
              <p:cNvGraphicFramePr/>
              <p:nvPr>
                <p:extLst>
                  <p:ext uri="{D42A27DB-BD31-4B8C-83A1-F6EECF244321}">
                    <p14:modId xmlns:p14="http://schemas.microsoft.com/office/powerpoint/2010/main" val="27324010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18</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−12</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E41D1DA3-7468-0F4E-256F-25F01AB849BD}"/>
                  </a:ext>
                </a:extLst>
              </p:cNvPr>
              <p:cNvGraphicFramePr/>
              <p:nvPr>
                <p:extLst>
                  <p:ext uri="{D42A27DB-BD31-4B8C-83A1-F6EECF244321}">
                    <p14:modId xmlns:p14="http://schemas.microsoft.com/office/powerpoint/2010/main" val="273240101"/>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66597541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EE8C324B-D3C6-3FC4-A0ED-A788366D6CB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D30DDCF0-BE41-77FB-5F3A-F63B4B544564}"/>
                  </a:ext>
                </a:extLst>
              </p:cNvPr>
              <p:cNvGraphicFramePr>
                <a:graphicFrameLocks noGrp="1"/>
              </p:cNvGraphicFramePr>
              <p:nvPr>
                <p:extLst>
                  <p:ext uri="{D42A27DB-BD31-4B8C-83A1-F6EECF244321}">
                    <p14:modId xmlns:p14="http://schemas.microsoft.com/office/powerpoint/2010/main" val="428355455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oMath>
                          </a14:m>
                          <a:endParaRPr lang="en-US" sz="1400" dirty="0">
                            <a:solidFill>
                              <a:srgbClr val="00BC89"/>
                            </a:solidFill>
                            <a:latin typeface="Nunito Sans"/>
                            <a:ea typeface="Nunito Sans"/>
                            <a:cs typeface="Nunito Sans"/>
                            <a:sym typeface="Nunito Sans"/>
                          </a:endParaRPr>
                        </a:p>
                        <a:p>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has </a:t>
                          </a:r>
                          <a:r>
                            <a:rPr lang="en-GB" sz="1400" dirty="0">
                              <a:solidFill>
                                <a:schemeClr val="tx1"/>
                              </a:solidFill>
                              <a:latin typeface="Nunito Sans"/>
                              <a:ea typeface="Nunito Sans"/>
                              <a:cs typeface="Nunito Sans"/>
                              <a:sym typeface="Nunito Sans"/>
                            </a:rPr>
                            <a:t>not fully factorised</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(10</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 has </a:t>
                          </a:r>
                          <a:r>
                            <a:rPr lang="en-GB" sz="1400" dirty="0">
                              <a:solidFill>
                                <a:schemeClr val="tx1"/>
                              </a:solidFill>
                              <a:latin typeface="Nunito Sans"/>
                              <a:ea typeface="Nunito Sans"/>
                              <a:cs typeface="Nunito Sans"/>
                              <a:sym typeface="Nunito Sans"/>
                            </a:rPr>
                            <a:t>not fully factorised</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incorrectly factored out an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𝑥</m:t>
                              </m:r>
                            </m:oMath>
                          </a14:m>
                          <a:endParaRPr lang="en-GB"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D30DDCF0-BE41-77FB-5F3A-F63B4B544564}"/>
                  </a:ext>
                </a:extLst>
              </p:cNvPr>
              <p:cNvGraphicFramePr>
                <a:graphicFrameLocks noGrp="1"/>
              </p:cNvGraphicFramePr>
              <p:nvPr>
                <p:extLst>
                  <p:ext uri="{D42A27DB-BD31-4B8C-83A1-F6EECF244321}">
                    <p14:modId xmlns:p14="http://schemas.microsoft.com/office/powerpoint/2010/main" val="4283554554"/>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038CABCB-6494-F109-5325-801CC00A8CB1}"/>
                  </a:ext>
                </a:extLst>
              </p:cNvPr>
              <p:cNvGraphicFramePr/>
              <p:nvPr>
                <p:extLst>
                  <p:ext uri="{D42A27DB-BD31-4B8C-83A1-F6EECF244321}">
                    <p14:modId xmlns:p14="http://schemas.microsoft.com/office/powerpoint/2010/main" val="9287874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20</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+16</m:t>
                              </m:r>
                              <m:r>
                                <a:rPr lang="en-GB" sz="2300" b="0" i="1" u="none" strike="noStrike" cap="none" smtClean="0">
                                  <a:solidFill>
                                    <a:schemeClr val="dk1"/>
                                  </a:solidFill>
                                  <a:latin typeface="Cambria Math" panose="02040503050406030204" pitchFamily="18" charset="0"/>
                                  <a:cs typeface="Times New Roman"/>
                                  <a:sym typeface="Times New Roman"/>
                                </a:rPr>
                                <m:t>𝑥𝑦</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038CABCB-6494-F109-5325-801CC00A8CB1}"/>
                  </a:ext>
                </a:extLst>
              </p:cNvPr>
              <p:cNvGraphicFramePr/>
              <p:nvPr>
                <p:extLst>
                  <p:ext uri="{D42A27DB-BD31-4B8C-83A1-F6EECF244321}">
                    <p14:modId xmlns:p14="http://schemas.microsoft.com/office/powerpoint/2010/main" val="92878744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655788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4"/>
        <p:cNvGrpSpPr/>
        <p:nvPr/>
      </p:nvGrpSpPr>
      <p:grpSpPr>
        <a:xfrm>
          <a:off x="0" y="0"/>
          <a:ext cx="0" cy="0"/>
          <a:chOff x="0" y="0"/>
          <a:chExt cx="0" cy="0"/>
        </a:xfrm>
      </p:grpSpPr>
      <p:sp>
        <p:nvSpPr>
          <p:cNvPr id="125" name="Google Shape;125;p4"/>
          <p:cNvSpPr txBox="1"/>
          <p:nvPr/>
        </p:nvSpPr>
        <p:spPr>
          <a:xfrm>
            <a:off x="80049" y="361775"/>
            <a:ext cx="3927747"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a:solidFill>
                  <a:srgbClr val="FFFFFF"/>
                </a:solidFill>
                <a:latin typeface="Nunito Sans"/>
                <a:ea typeface="Nunito Sans"/>
                <a:cs typeface="Nunito Sans"/>
                <a:sym typeface="Nunito Sans"/>
              </a:rPr>
              <a:t>How to use the questions in this resource</a:t>
            </a:r>
            <a:endParaRPr/>
          </a:p>
        </p:txBody>
      </p:sp>
      <p:sp>
        <p:nvSpPr>
          <p:cNvPr id="126" name="Google Shape;126;p4"/>
          <p:cNvSpPr txBox="1"/>
          <p:nvPr/>
        </p:nvSpPr>
        <p:spPr>
          <a:xfrm>
            <a:off x="80049" y="920867"/>
            <a:ext cx="8468691" cy="3409086"/>
          </a:xfrm>
          <a:prstGeom prst="rect">
            <a:avLst/>
          </a:prstGeom>
          <a:noFill/>
          <a:ln>
            <a:noFill/>
          </a:ln>
        </p:spPr>
        <p:txBody>
          <a:bodyPr spcFirstLastPara="1" wrap="square" lIns="91425" tIns="91425" rIns="91425" bIns="91425" anchor="t" anchorCtr="0">
            <a:noAutofit/>
          </a:bodyPr>
          <a:lstStyle/>
          <a:p>
            <a:pPr rtl="0">
              <a:spcBef>
                <a:spcPts val="0"/>
              </a:spcBef>
              <a:spcAft>
                <a:spcPts val="0"/>
              </a:spcAft>
            </a:pPr>
            <a:r>
              <a:rPr lang="en-US" sz="1200" b="0" i="0" u="none" strike="noStrike" dirty="0">
                <a:solidFill>
                  <a:srgbClr val="1C1C1C"/>
                </a:solidFill>
                <a:effectLst/>
                <a:latin typeface="Nunito Sans" pitchFamily="2" charset="0"/>
              </a:rPr>
              <a:t>There are 20 multiple choice questions, each designed to assess each of the key skills required to master </a:t>
            </a:r>
            <a:r>
              <a:rPr lang="en-US" sz="1200" b="1" i="0" u="none" strike="noStrike" dirty="0">
                <a:solidFill>
                  <a:srgbClr val="1C1C1C"/>
                </a:solidFill>
                <a:effectLst/>
                <a:latin typeface="Nunito Sans" pitchFamily="2" charset="0"/>
              </a:rPr>
              <a:t>factorising</a:t>
            </a:r>
            <a:r>
              <a:rPr lang="en-US" sz="1200" i="0" u="none" strike="noStrike" dirty="0">
                <a:solidFill>
                  <a:srgbClr val="1C1C1C"/>
                </a:solidFill>
                <a:effectLst/>
                <a:latin typeface="Nunito Sans" pitchFamily="2" charset="0"/>
              </a:rPr>
              <a:t>.</a:t>
            </a:r>
            <a:endParaRPr lang="en-US" sz="120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Each question has one correct answer and three carefully chosen incorrect answers that are designed to identify and highlight fundamental misconceptions, including:</a:t>
            </a:r>
            <a:r>
              <a:rPr lang="en-US" sz="1200" b="0" i="0" u="none" strike="noStrike" dirty="0">
                <a:solidFill>
                  <a:srgbClr val="000000"/>
                </a:solidFill>
                <a:effectLst/>
                <a:latin typeface="Nunito Sans" pitchFamily="2" charset="0"/>
              </a:rPr>
              <a:t> </a:t>
            </a:r>
            <a:r>
              <a:rPr lang="en-US" sz="1200" b="1" i="0" u="none" strike="noStrike" dirty="0">
                <a:solidFill>
                  <a:srgbClr val="000000"/>
                </a:solidFill>
                <a:effectLst/>
                <a:latin typeface="Nunito Sans" pitchFamily="2" charset="0"/>
              </a:rPr>
              <a:t>Collecting like terms, Laws of indices, Negative numbers, </a:t>
            </a:r>
            <a:r>
              <a:rPr lang="en-US" sz="1200" i="0" u="none" strike="noStrike" dirty="0">
                <a:solidFill>
                  <a:srgbClr val="000000"/>
                </a:solidFill>
                <a:effectLst/>
                <a:latin typeface="Nunito Sans" pitchFamily="2" charset="0"/>
              </a:rPr>
              <a:t>and</a:t>
            </a:r>
            <a:r>
              <a:rPr lang="en-US" sz="1200" b="1" i="0" u="none" strike="noStrike" dirty="0">
                <a:solidFill>
                  <a:srgbClr val="000000"/>
                </a:solidFill>
                <a:effectLst/>
                <a:latin typeface="Nunito Sans" pitchFamily="2" charset="0"/>
              </a:rPr>
              <a:t> Highest common factors.</a:t>
            </a:r>
            <a:endParaRPr lang="en-US" sz="1200" i="0" u="none" strike="noStrike" dirty="0">
              <a:solidFill>
                <a:srgbClr val="000000"/>
              </a:solidFill>
              <a:effectLst/>
              <a:latin typeface="Nunito Sans" pitchFamily="2" charset="0"/>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When answering these questions, students should be encouraged to explain why they have chosen a particular answer, and why the other three answers are incorrect. This can be done verbally in small groups, or written down on the worksheet or in their books.</a:t>
            </a:r>
            <a:endParaRPr lang="en-US" sz="1200" b="0" dirty="0">
              <a:effectLst/>
            </a:endParaRPr>
          </a:p>
          <a:p>
            <a:pPr rtl="0">
              <a:spcBef>
                <a:spcPts val="0"/>
              </a:spcBef>
              <a:spcAft>
                <a:spcPts val="0"/>
              </a:spcAft>
            </a:pPr>
            <a:br>
              <a:rPr lang="en-US" sz="1200" b="0" dirty="0">
                <a:effectLst/>
              </a:rPr>
            </a:br>
            <a:r>
              <a:rPr lang="en-US" sz="1200" b="0" i="0" u="none" strike="noStrike" dirty="0">
                <a:solidFill>
                  <a:srgbClr val="1C1C1C"/>
                </a:solidFill>
                <a:effectLst/>
                <a:latin typeface="Nunito Sans" pitchFamily="2" charset="0"/>
              </a:rPr>
              <a:t>This resource has been designed to be as flexible as possible with questions that can be easily chopped up and reordered, and come with a separate answer sheet that details all of the misconceptions highlighted in the answers.</a:t>
            </a:r>
            <a:endParaRPr lang="en-US" sz="1200" b="0" dirty="0">
              <a:effectLst/>
            </a:endParaRPr>
          </a:p>
          <a:p>
            <a:br>
              <a:rPr lang="en-US" sz="1600" dirty="0"/>
            </a:b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100"/>
              <a:buFont typeface="Arial"/>
              <a:buNone/>
            </a:pPr>
            <a:endParaRPr sz="1100" b="0" i="0" u="none" strike="noStrike" cap="none" dirty="0">
              <a:solidFill>
                <a:srgbClr val="1C1C1C"/>
              </a:solidFill>
              <a:latin typeface="Arial"/>
              <a:ea typeface="Arial"/>
              <a:cs typeface="Arial"/>
              <a:sym typeface="Arial"/>
            </a:endParaRP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4" name="Google Shape;131;p5">
            <a:extLst>
              <a:ext uri="{FF2B5EF4-FFF2-40B4-BE49-F238E27FC236}">
                <a16:creationId xmlns:a16="http://schemas.microsoft.com/office/drawing/2014/main" id="{A85FC5AE-25ED-6D77-55AA-5B343284EEB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242B00DF-7BEF-CEB4-BDCF-A2F1C5F7D276}"/>
                  </a:ext>
                </a:extLst>
              </p:cNvPr>
              <p:cNvGraphicFramePr>
                <a:graphicFrameLocks noGrp="1"/>
              </p:cNvGraphicFramePr>
              <p:nvPr>
                <p:extLst>
                  <p:ext uri="{D42A27DB-BD31-4B8C-83A1-F6EECF244321}">
                    <p14:modId xmlns:p14="http://schemas.microsoft.com/office/powerpoint/2010/main" val="196732114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Student does not understand the concept of factorising</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Student</a:t>
                          </a:r>
                          <a:r>
                            <a:rPr lang="en-GB" sz="1400" dirty="0">
                              <a:solidFill>
                                <a:schemeClr val="tx1"/>
                              </a:solidFill>
                              <a:latin typeface="Nunito Sans"/>
                              <a:ea typeface="Nunito Sans"/>
                              <a:cs typeface="Nunito Sans"/>
                              <a:sym typeface="Nunito Sans"/>
                            </a:rPr>
                            <a:t> has an incorrect sign</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(4−3</m:t>
                              </m:r>
                              <m:sSup>
                                <m:sSupPr>
                                  <m:ctrlPr>
                                    <a:rPr lang="en-GB" sz="1600" b="0" i="1" smtClean="0">
                                      <a:solidFill>
                                        <a:srgbClr val="00BC89"/>
                                      </a:solidFill>
                                      <a:latin typeface="Cambria Math" panose="02040503050406030204" pitchFamily="18" charset="0"/>
                                    </a:rPr>
                                  </m:ctrlPr>
                                </m:sSupPr>
                                <m:e>
                                  <m:r>
                                    <a:rPr lang="en-GB" sz="1600" b="0" i="1" smtClean="0">
                                      <a:solidFill>
                                        <a:srgbClr val="00BC89"/>
                                      </a:solidFill>
                                      <a:latin typeface="Cambria Math" panose="02040503050406030204" pitchFamily="18" charset="0"/>
                                    </a:rPr>
                                    <m:t>𝑥</m:t>
                                  </m:r>
                                </m:e>
                                <m:sup>
                                  <m:r>
                                    <a:rPr lang="en-GB" sz="1600" b="0" i="1" smtClean="0">
                                      <a:solidFill>
                                        <a:srgbClr val="00BC89"/>
                                      </a:solidFill>
                                      <a:latin typeface="Cambria Math" panose="02040503050406030204" pitchFamily="18" charset="0"/>
                                    </a:rPr>
                                    <m:t>2</m:t>
                                  </m:r>
                                </m:sup>
                              </m:sSup>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an incorrect sign</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242B00DF-7BEF-CEB4-BDCF-A2F1C5F7D276}"/>
                  </a:ext>
                </a:extLst>
              </p:cNvPr>
              <p:cNvGraphicFramePr>
                <a:graphicFrameLocks noGrp="1"/>
              </p:cNvGraphicFramePr>
              <p:nvPr>
                <p:extLst>
                  <p:ext uri="{D42A27DB-BD31-4B8C-83A1-F6EECF244321}">
                    <p14:modId xmlns:p14="http://schemas.microsoft.com/office/powerpoint/2010/main" val="1967321142"/>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21" r="-100337" b="-98758"/>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21" r="-337" b="-98758"/>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3185"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3185"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Google Shape;132;p5">
                <a:extLst>
                  <a:ext uri="{FF2B5EF4-FFF2-40B4-BE49-F238E27FC236}">
                    <a16:creationId xmlns:a16="http://schemas.microsoft.com/office/drawing/2014/main" id="{9AFAB433-8325-0EC5-EC8A-DC04F54C1461}"/>
                  </a:ext>
                </a:extLst>
              </p:cNvPr>
              <p:cNvGraphicFramePr/>
              <p:nvPr>
                <p:extLst>
                  <p:ext uri="{D42A27DB-BD31-4B8C-83A1-F6EECF244321}">
                    <p14:modId xmlns:p14="http://schemas.microsoft.com/office/powerpoint/2010/main" val="109021520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+6</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8" name="Google Shape;132;p5">
                <a:extLst>
                  <a:ext uri="{FF2B5EF4-FFF2-40B4-BE49-F238E27FC236}">
                    <a16:creationId xmlns:a16="http://schemas.microsoft.com/office/drawing/2014/main" id="{9AFAB433-8325-0EC5-EC8A-DC04F54C1461}"/>
                  </a:ext>
                </a:extLst>
              </p:cNvPr>
              <p:cNvGraphicFramePr/>
              <p:nvPr>
                <p:extLst>
                  <p:ext uri="{D42A27DB-BD31-4B8C-83A1-F6EECF244321}">
                    <p14:modId xmlns:p14="http://schemas.microsoft.com/office/powerpoint/2010/main" val="109021520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234251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8373AEF-B783-FB30-4AB1-CC11D228B55E}"/>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C02CA490-BE9E-495E-392A-CDA631A25256}"/>
                  </a:ext>
                </a:extLst>
              </p:cNvPr>
              <p:cNvGraphicFramePr>
                <a:graphicFrameLocks noGrp="1"/>
              </p:cNvGraphicFramePr>
              <p:nvPr>
                <p:extLst>
                  <p:ext uri="{D42A27DB-BD31-4B8C-83A1-F6EECF244321}">
                    <p14:modId xmlns:p14="http://schemas.microsoft.com/office/powerpoint/2010/main" val="4186693269"/>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Student has confused the terms that are the sum and product</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71003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only found numbers which multiply to </a:t>
                          </a:r>
                          <a14:m>
                            <m:oMath xmlns:m="http://schemas.openxmlformats.org/officeDocument/2006/math">
                              <m:r>
                                <a:rPr lang="en-GB" sz="1400" b="0" i="1" dirty="0" smtClean="0">
                                  <a:solidFill>
                                    <a:schemeClr val="tx1"/>
                                  </a:solidFill>
                                  <a:latin typeface="Cambria Math" panose="02040503050406030204" pitchFamily="18" charset="0"/>
                                  <a:ea typeface="Nunito Sans"/>
                                  <a:cs typeface="Nunito Sans"/>
                                  <a:sym typeface="Nunito Sans"/>
                                </a:rPr>
                                <m:t>6</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rgbClr val="000000"/>
                              </a:solidFill>
                              <a:effectLst/>
                              <a:latin typeface="Nunito Sans" pitchFamily="2" charset="0"/>
                              <a:ea typeface="Arial"/>
                              <a:cs typeface="Arial"/>
                              <a:sym typeface="Arial"/>
                            </a:rPr>
                            <a:t>Student has only found numbers which add to 6 and confused the terms that are the sum and product</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C02CA490-BE9E-495E-392A-CDA631A25256}"/>
                  </a:ext>
                </a:extLst>
              </p:cNvPr>
              <p:cNvGraphicFramePr>
                <a:graphicFrameLocks noGrp="1"/>
              </p:cNvGraphicFramePr>
              <p:nvPr>
                <p:extLst>
                  <p:ext uri="{D42A27DB-BD31-4B8C-83A1-F6EECF244321}">
                    <p14:modId xmlns:p14="http://schemas.microsoft.com/office/powerpoint/2010/main" val="4186693269"/>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21" r="-100337" b="-10559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21" r="-337" b="-105590"/>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50" r="-100337" b="-625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50" r="-337" b="-6250"/>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36EA81E3-EF15-40E5-B2F4-CF1564309653}"/>
                  </a:ext>
                </a:extLst>
              </p:cNvPr>
              <p:cNvGraphicFramePr/>
              <p:nvPr>
                <p:extLst>
                  <p:ext uri="{D42A27DB-BD31-4B8C-83A1-F6EECF244321}">
                    <p14:modId xmlns:p14="http://schemas.microsoft.com/office/powerpoint/2010/main" val="13307853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7)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36EA81E3-EF15-40E5-B2F4-CF1564309653}"/>
                  </a:ext>
                </a:extLst>
              </p:cNvPr>
              <p:cNvGraphicFramePr/>
              <p:nvPr>
                <p:extLst>
                  <p:ext uri="{D42A27DB-BD31-4B8C-83A1-F6EECF244321}">
                    <p14:modId xmlns:p14="http://schemas.microsoft.com/office/powerpoint/2010/main" val="13307853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82681620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4B01EE7B-0C6E-BD00-088C-939C6AF4043C}"/>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886EAC9-2272-3305-FC17-DC2E56F39B9F}"/>
                  </a:ext>
                </a:extLst>
              </p:cNvPr>
              <p:cNvGraphicFramePr>
                <a:graphicFrameLocks noGrp="1"/>
              </p:cNvGraphicFramePr>
              <p:nvPr>
                <p:extLst>
                  <p:ext uri="{D42A27DB-BD31-4B8C-83A1-F6EECF244321}">
                    <p14:modId xmlns:p14="http://schemas.microsoft.com/office/powerpoint/2010/main" val="88780428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+7)</m:t>
                              </m:r>
                            </m:oMath>
                          </a14:m>
                          <a:endParaRPr lang="en-GB" sz="1400" dirty="0">
                            <a:solidFill>
                              <a:srgbClr val="00BC89"/>
                            </a:solidFill>
                            <a:latin typeface="Nunito Sans"/>
                            <a:ea typeface="Nunito Sans"/>
                            <a:cs typeface="Nunito Sans"/>
                            <a:sym typeface="Nunito Sans"/>
                          </a:endParaRPr>
                        </a:p>
                        <a:p>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+21)</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only found numbers which multiply to </a:t>
                          </a:r>
                          <a14:m>
                            <m:oMath xmlns:m="http://schemas.openxmlformats.org/officeDocument/2006/math">
                              <m:r>
                                <a:rPr lang="en-GB" sz="1400" b="0" i="1" dirty="0" smtClean="0">
                                  <a:solidFill>
                                    <a:schemeClr val="tx1"/>
                                  </a:solidFill>
                                  <a:latin typeface="Cambria Math" panose="02040503050406030204" pitchFamily="18" charset="0"/>
                                  <a:ea typeface="Nunito Sans"/>
                                  <a:cs typeface="Nunito Sans"/>
                                  <a:sym typeface="Nunito Sans"/>
                                </a:rPr>
                                <m:t>21</m:t>
                              </m:r>
                            </m:oMath>
                          </a14:m>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71003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only found numbers which sum</a:t>
                          </a:r>
                          <a:r>
                            <a:rPr lang="en-GB" sz="1400" baseline="0" dirty="0">
                              <a:solidFill>
                                <a:schemeClr val="tx1"/>
                              </a:solidFill>
                              <a:latin typeface="Nunito Sans"/>
                              <a:ea typeface="Nunito Sans"/>
                              <a:cs typeface="Nunito Sans"/>
                              <a:sym typeface="Nunito Sans"/>
                            </a:rPr>
                            <a:t> to </a:t>
                          </a:r>
                          <a14:m>
                            <m:oMath xmlns:m="http://schemas.openxmlformats.org/officeDocument/2006/math">
                              <m:r>
                                <a:rPr lang="en-GB" sz="1400" b="0" i="1" dirty="0" smtClean="0">
                                  <a:solidFill>
                                    <a:schemeClr val="tx1"/>
                                  </a:solidFill>
                                  <a:latin typeface="Cambria Math" panose="02040503050406030204" pitchFamily="18" charset="0"/>
                                  <a:ea typeface="Nunito Sans"/>
                                  <a:cs typeface="Nunito Sans"/>
                                  <a:sym typeface="Nunito Sans"/>
                                </a:rPr>
                                <m:t>10</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rgbClr val="000000"/>
                              </a:solidFill>
                              <a:effectLst/>
                              <a:latin typeface="Nunito Sans" pitchFamily="2" charset="0"/>
                              <a:ea typeface="Arial"/>
                              <a:cs typeface="Arial"/>
                              <a:sym typeface="Arial"/>
                            </a:rPr>
                            <a:t>Student has only found numbers which multiply to 10 and confused the terms that are the sum and product</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9886EAC9-2272-3305-FC17-DC2E56F39B9F}"/>
                  </a:ext>
                </a:extLst>
              </p:cNvPr>
              <p:cNvGraphicFramePr>
                <a:graphicFrameLocks noGrp="1"/>
              </p:cNvGraphicFramePr>
              <p:nvPr>
                <p:extLst>
                  <p:ext uri="{D42A27DB-BD31-4B8C-83A1-F6EECF244321}">
                    <p14:modId xmlns:p14="http://schemas.microsoft.com/office/powerpoint/2010/main" val="88780428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8917"/>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8917"/>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621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6211"/>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5BFB13C-0BE9-007C-6C39-F9DB5D745489}"/>
                  </a:ext>
                </a:extLst>
              </p:cNvPr>
              <p:cNvGraphicFramePr/>
              <p:nvPr>
                <p:extLst>
                  <p:ext uri="{D42A27DB-BD31-4B8C-83A1-F6EECF244321}">
                    <p14:modId xmlns:p14="http://schemas.microsoft.com/office/powerpoint/2010/main" val="188937400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8)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+10</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+21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5BFB13C-0BE9-007C-6C39-F9DB5D745489}"/>
                  </a:ext>
                </a:extLst>
              </p:cNvPr>
              <p:cNvGraphicFramePr/>
              <p:nvPr>
                <p:extLst>
                  <p:ext uri="{D42A27DB-BD31-4B8C-83A1-F6EECF244321}">
                    <p14:modId xmlns:p14="http://schemas.microsoft.com/office/powerpoint/2010/main" val="188937400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2292006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ADBE2E9-A8F6-CC9E-7935-687B38F4AA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BFF04157-A789-F0D0-BC81-9328DF19F0AE}"/>
                  </a:ext>
                </a:extLst>
              </p:cNvPr>
              <p:cNvGraphicFramePr>
                <a:graphicFrameLocks noGrp="1"/>
              </p:cNvGraphicFramePr>
              <p:nvPr>
                <p:extLst>
                  <p:ext uri="{D42A27DB-BD31-4B8C-83A1-F6EECF244321}">
                    <p14:modId xmlns:p14="http://schemas.microsoft.com/office/powerpoint/2010/main" val="209416697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oMath>
                          </a14:m>
                          <a:endParaRPr lang="en-GB" sz="1400" dirty="0">
                            <a:solidFill>
                              <a:srgbClr val="00BC89"/>
                            </a:solidFill>
                            <a:latin typeface="Nunito Sans"/>
                            <a:ea typeface="Nunito Sans"/>
                            <a:cs typeface="Nunito Sans"/>
                            <a:sym typeface="Nunito Sans"/>
                          </a:endParaRPr>
                        </a:p>
                        <a:p>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inverted the signs</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only found numbers which multiply to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−12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b="0" i="0" u="none" strike="noStrike" cap="none" dirty="0">
                              <a:solidFill>
                                <a:srgbClr val="000000"/>
                              </a:solidFill>
                              <a:effectLst/>
                              <a:latin typeface="Nunito Sans" pitchFamily="2" charset="0"/>
                              <a:ea typeface="Arial"/>
                              <a:cs typeface="Arial"/>
                              <a:sym typeface="Arial"/>
                            </a:rPr>
                            <a:t>Student has used the coefficient of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𝑥</m:t>
                              </m:r>
                            </m:oMath>
                          </a14:m>
                          <a:r>
                            <a:rPr lang="en-GB" sz="1400" dirty="0">
                              <a:solidFill>
                                <a:schemeClr val="tx1"/>
                              </a:solidFill>
                              <a:latin typeface="Nunito Sans" pitchFamily="2" charset="0"/>
                              <a:ea typeface="Nunito Sans"/>
                              <a:cs typeface="Nunito Sans"/>
                              <a:sym typeface="Nunito Sans"/>
                            </a:rPr>
                            <a:t> and the constant term inside the brackets</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BFF04157-A789-F0D0-BC81-9328DF19F0AE}"/>
                  </a:ext>
                </a:extLst>
              </p:cNvPr>
              <p:cNvGraphicFramePr>
                <a:graphicFrameLocks noGrp="1"/>
              </p:cNvGraphicFramePr>
              <p:nvPr>
                <p:extLst>
                  <p:ext uri="{D42A27DB-BD31-4B8C-83A1-F6EECF244321}">
                    <p14:modId xmlns:p14="http://schemas.microsoft.com/office/powerpoint/2010/main" val="2094166975"/>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Google Shape;132;p5">
                <a:extLst>
                  <a:ext uri="{FF2B5EF4-FFF2-40B4-BE49-F238E27FC236}">
                    <a16:creationId xmlns:a16="http://schemas.microsoft.com/office/drawing/2014/main" id="{8B2ACF6C-3069-A4CF-4030-8F6F25A01F4E}"/>
                  </a:ext>
                </a:extLst>
              </p:cNvPr>
              <p:cNvGraphicFramePr/>
              <p:nvPr>
                <p:extLst>
                  <p:ext uri="{D42A27DB-BD31-4B8C-83A1-F6EECF244321}">
                    <p14:modId xmlns:p14="http://schemas.microsoft.com/office/powerpoint/2010/main" val="210470413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9)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−12</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8" name="Google Shape;132;p5">
                <a:extLst>
                  <a:ext uri="{FF2B5EF4-FFF2-40B4-BE49-F238E27FC236}">
                    <a16:creationId xmlns:a16="http://schemas.microsoft.com/office/drawing/2014/main" id="{8B2ACF6C-3069-A4CF-4030-8F6F25A01F4E}"/>
                  </a:ext>
                </a:extLst>
              </p:cNvPr>
              <p:cNvGraphicFramePr/>
              <p:nvPr>
                <p:extLst>
                  <p:ext uri="{D42A27DB-BD31-4B8C-83A1-F6EECF244321}">
                    <p14:modId xmlns:p14="http://schemas.microsoft.com/office/powerpoint/2010/main" val="210470413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52322635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E96A91F9-651F-26B3-5F14-6E1BB980CC8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29F88EE5-232E-E89B-9E96-3253762C403E}"/>
                  </a:ext>
                </a:extLst>
              </p:cNvPr>
              <p:cNvGraphicFramePr>
                <a:graphicFrameLocks noGrp="1"/>
              </p:cNvGraphicFramePr>
              <p:nvPr>
                <p:extLst>
                  <p:ext uri="{D42A27DB-BD31-4B8C-83A1-F6EECF244321}">
                    <p14:modId xmlns:p14="http://schemas.microsoft.com/office/powerpoint/2010/main" val="2526362291"/>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Student has found correct values for brackets but placed them with wrong terms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US" sz="1400" dirty="0">
                            <a:solidFill>
                              <a:srgbClr val="00BC89"/>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only found numbers which add to </a:t>
                          </a:r>
                          <a14:m>
                            <m:oMath xmlns:m="http://schemas.openxmlformats.org/officeDocument/2006/math">
                              <m:r>
                                <a:rPr lang="en-GB" sz="1400" b="0" i="1" smtClean="0">
                                  <a:solidFill>
                                    <a:schemeClr val="tx1"/>
                                  </a:solidFill>
                                  <a:latin typeface="Cambria Math" panose="02040503050406030204" pitchFamily="18" charset="0"/>
                                  <a:ea typeface="Nunito Sans"/>
                                  <a:cs typeface="Nunito Sans"/>
                                  <a:sym typeface="Nunito Sans"/>
                                </a:rPr>
                                <m:t>5</m:t>
                              </m:r>
                            </m:oMath>
                          </a14:m>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found values to give correct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𝑥</m:t>
                              </m:r>
                            </m:oMath>
                          </a14:m>
                          <a:r>
                            <a:rPr lang="en-GB" sz="1400" dirty="0">
                              <a:solidFill>
                                <a:schemeClr val="tx1"/>
                              </a:solidFill>
                              <a:latin typeface="Nunito Sans" pitchFamily="2" charset="0"/>
                              <a:ea typeface="Nunito Sans"/>
                              <a:cs typeface="Nunito Sans"/>
                              <a:sym typeface="Nunito Sans"/>
                            </a:rPr>
                            <a:t> coefficient only</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29F88EE5-232E-E89B-9E96-3253762C403E}"/>
                  </a:ext>
                </a:extLst>
              </p:cNvPr>
              <p:cNvGraphicFramePr>
                <a:graphicFrameLocks noGrp="1"/>
              </p:cNvGraphicFramePr>
              <p:nvPr>
                <p:extLst>
                  <p:ext uri="{D42A27DB-BD31-4B8C-83A1-F6EECF244321}">
                    <p14:modId xmlns:p14="http://schemas.microsoft.com/office/powerpoint/2010/main" val="2526362291"/>
                  </p:ext>
                </p:extLst>
              </p:nvPr>
            </p:nvGraphicFramePr>
            <p:xfrm>
              <a:off x="952500" y="2187466"/>
              <a:ext cx="7239000" cy="1950720"/>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21" r="-100337" b="-100621"/>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21" r="-337" b="-100621"/>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50" r="-100337" b="-1250"/>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50" r="-337" b="-1250"/>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9B26B05-CDBA-7225-297C-95D161B4EA79}"/>
                  </a:ext>
                </a:extLst>
              </p:cNvPr>
              <p:cNvGraphicFramePr/>
              <p:nvPr>
                <p:extLst>
                  <p:ext uri="{D42A27DB-BD31-4B8C-83A1-F6EECF244321}">
                    <p14:modId xmlns:p14="http://schemas.microsoft.com/office/powerpoint/2010/main" val="116783585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10)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−3</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9B26B05-CDBA-7225-297C-95D161B4EA79}"/>
                  </a:ext>
                </a:extLst>
              </p:cNvPr>
              <p:cNvGraphicFramePr/>
              <p:nvPr>
                <p:extLst>
                  <p:ext uri="{D42A27DB-BD31-4B8C-83A1-F6EECF244321}">
                    <p14:modId xmlns:p14="http://schemas.microsoft.com/office/powerpoint/2010/main" val="116783585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02437674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23C248-D960-6985-EAEF-32CA4A474E2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96D8E2B8-3E83-3DA1-7822-285875D618D6}"/>
                  </a:ext>
                </a:extLst>
              </p:cNvPr>
              <p:cNvGraphicFramePr>
                <a:graphicFrameLocks noGrp="1"/>
              </p:cNvGraphicFramePr>
              <p:nvPr>
                <p:extLst>
                  <p:ext uri="{D42A27DB-BD31-4B8C-83A1-F6EECF244321}">
                    <p14:modId xmlns:p14="http://schemas.microsoft.com/office/powerpoint/2010/main" val="169500322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oMath>
                          </a14:m>
                          <a:endParaRPr lang="en-GB" sz="1400" dirty="0">
                            <a:solidFill>
                              <a:srgbClr val="00BC89"/>
                            </a:solidFill>
                            <a:latin typeface="Nunito Sans"/>
                            <a:ea typeface="Nunito Sans"/>
                            <a:cs typeface="Nunito Sans"/>
                            <a:sym typeface="Nunito Sans"/>
                          </a:endParaRPr>
                        </a:p>
                        <a:p>
                          <a:r>
                            <a:rPr lang="en-GB" sz="1400" dirty="0">
                              <a:solidFill>
                                <a:srgbClr val="00BC89"/>
                              </a:solidFill>
                              <a:latin typeface="Nunito Sans"/>
                              <a:ea typeface="Nunito Sans"/>
                              <a:cs typeface="Nunito Sans"/>
                              <a:sym typeface="Nunito Sans"/>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incorrect sign</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inverted the signs</a:t>
                          </a:r>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only found values with correct product</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96D8E2B8-3E83-3DA1-7822-285875D618D6}"/>
                  </a:ext>
                </a:extLst>
              </p:cNvPr>
              <p:cNvGraphicFramePr>
                <a:graphicFrameLocks noGrp="1"/>
              </p:cNvGraphicFramePr>
              <p:nvPr>
                <p:extLst>
                  <p:ext uri="{D42A27DB-BD31-4B8C-83A1-F6EECF244321}">
                    <p14:modId xmlns:p14="http://schemas.microsoft.com/office/powerpoint/2010/main" val="169500322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702478B4-2EB8-E6DB-BC64-CAF9B322B19D}"/>
                  </a:ext>
                </a:extLst>
              </p:cNvPr>
              <p:cNvGraphicFramePr/>
              <p:nvPr>
                <p:extLst>
                  <p:ext uri="{D42A27DB-BD31-4B8C-83A1-F6EECF244321}">
                    <p14:modId xmlns:p14="http://schemas.microsoft.com/office/powerpoint/2010/main" val="389300846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11)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702478B4-2EB8-E6DB-BC64-CAF9B322B19D}"/>
                  </a:ext>
                </a:extLst>
              </p:cNvPr>
              <p:cNvGraphicFramePr/>
              <p:nvPr>
                <p:extLst>
                  <p:ext uri="{D42A27DB-BD31-4B8C-83A1-F6EECF244321}">
                    <p14:modId xmlns:p14="http://schemas.microsoft.com/office/powerpoint/2010/main" val="3893008466"/>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604364964"/>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F2272C23-8877-82D8-1F37-53005FA52F6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1B3841CE-200B-6A85-7749-8936A2CA867E}"/>
                  </a:ext>
                </a:extLst>
              </p:cNvPr>
              <p:cNvGraphicFramePr>
                <a:graphicFrameLocks noGrp="1"/>
              </p:cNvGraphicFramePr>
              <p:nvPr>
                <p:extLst>
                  <p:ext uri="{D42A27DB-BD31-4B8C-83A1-F6EECF244321}">
                    <p14:modId xmlns:p14="http://schemas.microsoft.com/office/powerpoint/2010/main" val="87088104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only has a correct product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Student has inverted the signs</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GB" sz="1400" dirty="0">
                            <a:solidFill>
                              <a:srgbClr val="00BC89"/>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only has a correct product</a:t>
                          </a: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1B3841CE-200B-6A85-7749-8936A2CA867E}"/>
                  </a:ext>
                </a:extLst>
              </p:cNvPr>
              <p:cNvGraphicFramePr>
                <a:graphicFrameLocks noGrp="1"/>
              </p:cNvGraphicFramePr>
              <p:nvPr>
                <p:extLst>
                  <p:ext uri="{D42A27DB-BD31-4B8C-83A1-F6EECF244321}">
                    <p14:modId xmlns:p14="http://schemas.microsoft.com/office/powerpoint/2010/main" val="870881046"/>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C274DB06-D8DC-B595-183E-810B3A0E2211}"/>
                  </a:ext>
                </a:extLst>
              </p:cNvPr>
              <p:cNvGraphicFramePr/>
              <p:nvPr>
                <p:extLst>
                  <p:ext uri="{D42A27DB-BD31-4B8C-83A1-F6EECF244321}">
                    <p14:modId xmlns:p14="http://schemas.microsoft.com/office/powerpoint/2010/main" val="137533070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12)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3</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−6</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C274DB06-D8DC-B595-183E-810B3A0E2211}"/>
                  </a:ext>
                </a:extLst>
              </p:cNvPr>
              <p:cNvGraphicFramePr/>
              <p:nvPr>
                <p:extLst>
                  <p:ext uri="{D42A27DB-BD31-4B8C-83A1-F6EECF244321}">
                    <p14:modId xmlns:p14="http://schemas.microsoft.com/office/powerpoint/2010/main" val="137533070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91187012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3E0EFE5C-3ABF-269E-E7CB-5378C3E16957}"/>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3BDB73B7-DCAA-EF98-A448-7B47A3DF53A3}"/>
                  </a:ext>
                </a:extLst>
              </p:cNvPr>
              <p:cNvGraphicFramePr>
                <a:graphicFrameLocks noGrp="1"/>
              </p:cNvGraphicFramePr>
              <p:nvPr>
                <p:extLst>
                  <p:ext uri="{D42A27DB-BD31-4B8C-83A1-F6EECF244321}">
                    <p14:modId xmlns:p14="http://schemas.microsoft.com/office/powerpoint/2010/main" val="276901781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incorrect sign and not factored out </a:t>
                          </a:r>
                          <a14:m>
                            <m:oMath xmlns:m="http://schemas.openxmlformats.org/officeDocument/2006/math">
                              <m:r>
                                <a:rPr lang="en-GB" sz="1400" b="0" i="1" smtClean="0">
                                  <a:solidFill>
                                    <a:schemeClr val="tx1"/>
                                  </a:solidFill>
                                  <a:latin typeface="Cambria Math" panose="02040503050406030204" pitchFamily="18" charset="0"/>
                                  <a:sym typeface="Nunito Sans"/>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incorrect sign and not factored out </a:t>
                          </a:r>
                          <a14:m>
                            <m:oMath xmlns:m="http://schemas.openxmlformats.org/officeDocument/2006/math">
                              <m:r>
                                <a:rPr lang="en-GB" sz="1400" b="0" i="1" smtClean="0">
                                  <a:solidFill>
                                    <a:schemeClr val="tx1"/>
                                  </a:solidFill>
                                  <a:latin typeface="Cambria Math" panose="02040503050406030204" pitchFamily="18" charset="0"/>
                                  <a:sym typeface="Nunito Sans"/>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0"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Correct answer</a:t>
                          </a:r>
                          <a:endParaRPr lang="en-GB" sz="1400" dirty="0">
                            <a:solidFill>
                              <a:srgbClr val="00BC89"/>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not factored out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2</m:t>
                              </m:r>
                            </m:oMath>
                          </a14:m>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3BDB73B7-DCAA-EF98-A448-7B47A3DF53A3}"/>
                  </a:ext>
                </a:extLst>
              </p:cNvPr>
              <p:cNvGraphicFramePr>
                <a:graphicFrameLocks noGrp="1"/>
              </p:cNvGraphicFramePr>
              <p:nvPr>
                <p:extLst>
                  <p:ext uri="{D42A27DB-BD31-4B8C-83A1-F6EECF244321}">
                    <p14:modId xmlns:p14="http://schemas.microsoft.com/office/powerpoint/2010/main" val="276901781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60988DA-F1BF-F127-1A9A-F59E0D27E0CC}"/>
                  </a:ext>
                </a:extLst>
              </p:cNvPr>
              <p:cNvGraphicFramePr/>
              <p:nvPr>
                <p:extLst>
                  <p:ext uri="{D42A27DB-BD31-4B8C-83A1-F6EECF244321}">
                    <p14:modId xmlns:p14="http://schemas.microsoft.com/office/powerpoint/2010/main" val="377401122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13)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4</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−18</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+8</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60988DA-F1BF-F127-1A9A-F59E0D27E0CC}"/>
                  </a:ext>
                </a:extLst>
              </p:cNvPr>
              <p:cNvGraphicFramePr/>
              <p:nvPr>
                <p:extLst>
                  <p:ext uri="{D42A27DB-BD31-4B8C-83A1-F6EECF244321}">
                    <p14:modId xmlns:p14="http://schemas.microsoft.com/office/powerpoint/2010/main" val="3774011220"/>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20156637"/>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DA126659-A5B1-8044-9995-AF80553BE68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2301C56A-6E2B-1568-A0F5-57D30C3BD67C}"/>
                  </a:ext>
                </a:extLst>
              </p:cNvPr>
              <p:cNvGraphicFramePr>
                <a:graphicFrameLocks noGrp="1"/>
              </p:cNvGraphicFramePr>
              <p:nvPr>
                <p:extLst>
                  <p:ext uri="{D42A27DB-BD31-4B8C-83A1-F6EECF244321}">
                    <p14:modId xmlns:p14="http://schemas.microsoft.com/office/powerpoint/2010/main" val="426917843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incorrect sign in one bracket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US" sz="1400" dirty="0">
                            <a:solidFill>
                              <a:srgbClr val="00BC89"/>
                            </a:solidFill>
                            <a:latin typeface="Nunito Sans"/>
                            <a:ea typeface="Nunito Sans"/>
                            <a:cs typeface="Nunito Sans"/>
                            <a:sym typeface="Nunito Sans"/>
                          </a:endParaRPr>
                        </a:p>
                        <a:p>
                          <a:r>
                            <a:rPr lang="en-GB" sz="1400" dirty="0">
                              <a:solidFill>
                                <a:srgbClr val="00BC89"/>
                              </a:solidFill>
                              <a:latin typeface="Nunito Sans"/>
                              <a:sym typeface="Nunito Sans"/>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only found values that multiply to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−25</m:t>
                              </m:r>
                            </m:oMath>
                          </a14:m>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+25)</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only found values that multiply to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−25</m:t>
                              </m:r>
                            </m:oMath>
                          </a14:m>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2301C56A-6E2B-1568-A0F5-57D30C3BD67C}"/>
                  </a:ext>
                </a:extLst>
              </p:cNvPr>
              <p:cNvGraphicFramePr>
                <a:graphicFrameLocks noGrp="1"/>
              </p:cNvGraphicFramePr>
              <p:nvPr>
                <p:extLst>
                  <p:ext uri="{D42A27DB-BD31-4B8C-83A1-F6EECF244321}">
                    <p14:modId xmlns:p14="http://schemas.microsoft.com/office/powerpoint/2010/main" val="426917843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F5D5ED3E-82A4-7593-E2DB-8074C3FAB83B}"/>
                  </a:ext>
                </a:extLst>
              </p:cNvPr>
              <p:cNvGraphicFramePr/>
              <p:nvPr>
                <p:extLst>
                  <p:ext uri="{D42A27DB-BD31-4B8C-83A1-F6EECF244321}">
                    <p14:modId xmlns:p14="http://schemas.microsoft.com/office/powerpoint/2010/main" val="307937970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14)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−25</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F5D5ED3E-82A4-7593-E2DB-8074C3FAB83B}"/>
                  </a:ext>
                </a:extLst>
              </p:cNvPr>
              <p:cNvGraphicFramePr/>
              <p:nvPr>
                <p:extLst>
                  <p:ext uri="{D42A27DB-BD31-4B8C-83A1-F6EECF244321}">
                    <p14:modId xmlns:p14="http://schemas.microsoft.com/office/powerpoint/2010/main" val="3079379703"/>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079594160"/>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A37350-5453-16B3-83FB-C7070974F636}"/>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78E34F1C-FEFF-3F9E-ABA6-50A988BAAF9C}"/>
                  </a:ext>
                </a:extLst>
              </p:cNvPr>
              <p:cNvGraphicFramePr>
                <a:graphicFrameLocks noGrp="1"/>
              </p:cNvGraphicFramePr>
              <p:nvPr>
                <p:extLst>
                  <p:ext uri="{D42A27DB-BD31-4B8C-83A1-F6EECF244321}">
                    <p14:modId xmlns:p14="http://schemas.microsoft.com/office/powerpoint/2010/main" val="344899492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rgbClr val="00BC89"/>
                              </a:solidFill>
                              <a:latin typeface="Nunito" pitchFamily="2" charset="0"/>
                            </a:rPr>
                            <a:t>A) </a:t>
                          </a:r>
                          <a14:m>
                            <m:oMath xmlns:m="http://schemas.openxmlformats.org/officeDocument/2006/math">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+9)(</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−9)</m:t>
                              </m:r>
                            </m:oMath>
                          </a14:m>
                          <a:endParaRPr lang="en-GB" sz="1400" dirty="0">
                            <a:solidFill>
                              <a:srgbClr val="00BC89"/>
                            </a:solidFill>
                            <a:latin typeface="Nunito Sans"/>
                            <a:ea typeface="Nunito Sans"/>
                            <a:cs typeface="Nunito Sans"/>
                            <a:sym typeface="Nunito Sans"/>
                          </a:endParaRPr>
                        </a:p>
                        <a:p>
                          <a:r>
                            <a:rPr lang="en-GB" sz="1400" dirty="0">
                              <a:solidFill>
                                <a:srgbClr val="00BC89"/>
                              </a:solidFill>
                              <a:latin typeface="Nunito Sans"/>
                              <a:sym typeface="Nunito Sans"/>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−9)</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incorrect sign in one bracket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−81)</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incorrectly thought the second term had a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𝑦</m:t>
                              </m:r>
                            </m:oMath>
                          </a14:m>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+81)</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only found values that multiply to </a:t>
                          </a:r>
                          <a14:m>
                            <m:oMath xmlns:m="http://schemas.openxmlformats.org/officeDocument/2006/math">
                              <m:r>
                                <a:rPr lang="en-GB" sz="1400" b="0" i="1" u="none" strike="noStrike" cap="none" smtClean="0">
                                  <a:solidFill>
                                    <a:srgbClr val="000000"/>
                                  </a:solidFill>
                                  <a:effectLst/>
                                  <a:latin typeface="Cambria Math" panose="02040503050406030204" pitchFamily="18" charset="0"/>
                                  <a:ea typeface="Arial"/>
                                  <a:cs typeface="Arial"/>
                                  <a:sym typeface="Arial"/>
                                </a:rPr>
                                <m:t>−81</m:t>
                              </m:r>
                            </m:oMath>
                          </a14:m>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78E34F1C-FEFF-3F9E-ABA6-50A988BAAF9C}"/>
                  </a:ext>
                </a:extLst>
              </p:cNvPr>
              <p:cNvGraphicFramePr>
                <a:graphicFrameLocks noGrp="1"/>
              </p:cNvGraphicFramePr>
              <p:nvPr>
                <p:extLst>
                  <p:ext uri="{D42A27DB-BD31-4B8C-83A1-F6EECF244321}">
                    <p14:modId xmlns:p14="http://schemas.microsoft.com/office/powerpoint/2010/main" val="344899492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7EDE342-43F5-8F4E-2EE9-A9E159FFBB2C}"/>
                  </a:ext>
                </a:extLst>
              </p:cNvPr>
              <p:cNvGraphicFramePr/>
              <p:nvPr>
                <p:extLst>
                  <p:ext uri="{D42A27DB-BD31-4B8C-83A1-F6EECF244321}">
                    <p14:modId xmlns:p14="http://schemas.microsoft.com/office/powerpoint/2010/main" val="383209906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15)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−81</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7EDE342-43F5-8F4E-2EE9-A9E159FFBB2C}"/>
                  </a:ext>
                </a:extLst>
              </p:cNvPr>
              <p:cNvGraphicFramePr/>
              <p:nvPr>
                <p:extLst>
                  <p:ext uri="{D42A27DB-BD31-4B8C-83A1-F6EECF244321}">
                    <p14:modId xmlns:p14="http://schemas.microsoft.com/office/powerpoint/2010/main" val="383209906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0485997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131" name="Google Shape;131;p5"/>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56053800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dk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dk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dk1"/>
                              </a:solidFill>
                              <a:latin typeface="Nunito Sans"/>
                              <a:ea typeface="Nunito Sans"/>
                              <a:cs typeface="Nunito Sans"/>
                              <a:sym typeface="Nunito Sans"/>
                            </a:rPr>
                            <a:t> </a:t>
                          </a:r>
                          <a:endParaRPr lang="en-GB" sz="1600" b="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00BC89"/>
                              </a:solidFill>
                              <a:latin typeface="Nunito Sans"/>
                              <a:ea typeface="Nunito Sans"/>
                              <a:cs typeface="Nunito Sans"/>
                              <a:sym typeface="Nunito Sans"/>
                            </a:rPr>
                            <a:t> </a:t>
                          </a: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(5+10)</m:t>
                              </m:r>
                            </m:oMath>
                          </a14:m>
                          <a:endParaRPr lang="en-GB" sz="1400" dirty="0">
                            <a:solidFill>
                              <a:schemeClr val="tx1"/>
                            </a:solidFill>
                            <a:latin typeface="Nunito" pitchFamily="2" charset="0"/>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rgbClr val="1C1C1C"/>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E34FE1AB-77A8-27A3-3899-3925F4755428}"/>
                  </a:ext>
                </a:extLst>
              </p:cNvPr>
              <p:cNvGraphicFramePr>
                <a:graphicFrameLocks noGrp="1"/>
              </p:cNvGraphicFramePr>
              <p:nvPr>
                <p:extLst>
                  <p:ext uri="{D42A27DB-BD31-4B8C-83A1-F6EECF244321}">
                    <p14:modId xmlns:p14="http://schemas.microsoft.com/office/powerpoint/2010/main" val="156053800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2" name="Google Shape;132;p5">
                <a:extLst>
                  <a:ext uri="{FF2B5EF4-FFF2-40B4-BE49-F238E27FC236}">
                    <a16:creationId xmlns:a16="http://schemas.microsoft.com/office/drawing/2014/main" id="{7BEE3DA6-BC49-C158-64FE-45926BA884EE}"/>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5</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2" name="Google Shape;132;p5">
                <a:extLst>
                  <a:ext uri="{FF2B5EF4-FFF2-40B4-BE49-F238E27FC236}">
                    <a16:creationId xmlns:a16="http://schemas.microsoft.com/office/drawing/2014/main" id="{7BEE3DA6-BC49-C158-64FE-45926BA884EE}"/>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75643619"/>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D8CE392-7478-91A5-6E98-6BF17591D74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B10487A9-4471-92CD-F238-BB6305007703}"/>
                  </a:ext>
                </a:extLst>
              </p:cNvPr>
              <p:cNvGraphicFramePr>
                <a:graphicFrameLocks noGrp="1"/>
              </p:cNvGraphicFramePr>
              <p:nvPr>
                <p:extLst>
                  <p:ext uri="{D42A27DB-BD31-4B8C-83A1-F6EECF244321}">
                    <p14:modId xmlns:p14="http://schemas.microsoft.com/office/powerpoint/2010/main" val="326996568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forgotten to factor out </a:t>
                          </a:r>
                          <a14:m>
                            <m:oMath xmlns:m="http://schemas.openxmlformats.org/officeDocument/2006/math">
                              <m:r>
                                <a:rPr lang="en-GB" sz="1400" b="0" i="1" smtClean="0">
                                  <a:solidFill>
                                    <a:schemeClr val="tx1"/>
                                  </a:solidFill>
                                  <a:latin typeface="Cambria Math" panose="02040503050406030204" pitchFamily="18" charset="0"/>
                                  <a:sym typeface="Nunito Sans"/>
                                </a:rPr>
                                <m:t>2</m:t>
                              </m:r>
                            </m:oMath>
                          </a14:m>
                          <a:r>
                            <a:rPr lang="en-GB" sz="1400" dirty="0">
                              <a:solidFill>
                                <a:schemeClr val="tx1"/>
                              </a:solidFill>
                              <a:latin typeface="Nunito" pitchFamily="2" charset="0"/>
                            </a:rPr>
                            <a:t> from each</a:t>
                          </a:r>
                          <a:r>
                            <a:rPr lang="en-GB" sz="1400" baseline="0" dirty="0">
                              <a:solidFill>
                                <a:schemeClr val="tx1"/>
                              </a:solidFill>
                              <a:latin typeface="Nunito" pitchFamily="2" charset="0"/>
                            </a:rPr>
                            <a:t> bracket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−10)</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not factored out 4 and has an incorrect sign</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−25)</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not factorised fully</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0"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−5)</m:t>
                              </m:r>
                            </m:oMath>
                          </a14:m>
                          <a:endParaRPr lang="en-GB"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C89"/>
                              </a:solidFill>
                              <a:effectLst/>
                              <a:latin typeface="Nunito Sans" pitchFamily="2" charset="0"/>
                              <a:ea typeface="Arial"/>
                              <a:cs typeface="Arial"/>
                              <a:sym typeface="Arial"/>
                            </a:rPr>
                            <a:t>Correct answer</a:t>
                          </a:r>
                          <a:endParaRPr lang="en-GB" sz="1400" dirty="0">
                            <a:solidFill>
                              <a:srgbClr val="00BC89"/>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B10487A9-4471-92CD-F238-BB6305007703}"/>
                  </a:ext>
                </a:extLst>
              </p:cNvPr>
              <p:cNvGraphicFramePr>
                <a:graphicFrameLocks noGrp="1"/>
              </p:cNvGraphicFramePr>
              <p:nvPr>
                <p:extLst>
                  <p:ext uri="{D42A27DB-BD31-4B8C-83A1-F6EECF244321}">
                    <p14:modId xmlns:p14="http://schemas.microsoft.com/office/powerpoint/2010/main" val="326996568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4B54140F-ABD0-D902-D46D-5D1BD44C5346}"/>
                  </a:ext>
                </a:extLst>
              </p:cNvPr>
              <p:cNvGraphicFramePr/>
              <p:nvPr>
                <p:extLst>
                  <p:ext uri="{D42A27DB-BD31-4B8C-83A1-F6EECF244321}">
                    <p14:modId xmlns:p14="http://schemas.microsoft.com/office/powerpoint/2010/main" val="313328876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16)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16</m:t>
                                  </m:r>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−100</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4B54140F-ABD0-D902-D46D-5D1BD44C5346}"/>
                  </a:ext>
                </a:extLst>
              </p:cNvPr>
              <p:cNvGraphicFramePr/>
              <p:nvPr>
                <p:extLst>
                  <p:ext uri="{D42A27DB-BD31-4B8C-83A1-F6EECF244321}">
                    <p14:modId xmlns:p14="http://schemas.microsoft.com/office/powerpoint/2010/main" val="3133288768"/>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24140714"/>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08D86489-63E4-5E0A-BCA2-A4B8F4E84904}"/>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C49C5D72-D7C7-2D56-136E-A47EC36B55A7}"/>
                  </a:ext>
                </a:extLst>
              </p:cNvPr>
              <p:cNvGraphicFramePr>
                <a:graphicFrameLocks noGrp="1"/>
              </p:cNvGraphicFramePr>
              <p:nvPr>
                <p:extLst>
                  <p:ext uri="{D42A27DB-BD31-4B8C-83A1-F6EECF244321}">
                    <p14:modId xmlns:p14="http://schemas.microsoft.com/office/powerpoint/2010/main" val="312948381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incorrect sign in one bracket</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(7</m:t>
                              </m:r>
                              <m:r>
                                <a:rPr lang="en-GB" sz="1600" b="0" i="1" smtClean="0">
                                  <a:solidFill>
                                    <a:srgbClr val="00BC89"/>
                                  </a:solidFill>
                                  <a:latin typeface="Cambria Math" panose="02040503050406030204" pitchFamily="18" charset="0"/>
                                </a:rPr>
                                <m:t>𝑚</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)(7</m:t>
                              </m:r>
                              <m:r>
                                <a:rPr lang="en-GB" sz="1600" b="0" i="1" smtClean="0">
                                  <a:solidFill>
                                    <a:srgbClr val="00BC89"/>
                                  </a:solidFill>
                                  <a:latin typeface="Cambria Math" panose="02040503050406030204" pitchFamily="18" charset="0"/>
                                </a:rPr>
                                <m:t>𝑚</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m:t>
                              </m:r>
                            </m:oMath>
                          </a14:m>
                          <a:endParaRPr lang="en-US" sz="1400" dirty="0">
                            <a:solidFill>
                              <a:srgbClr val="00BC89"/>
                            </a:solidFill>
                            <a:latin typeface="Nunito Sans"/>
                            <a:ea typeface="Nunito Sans"/>
                            <a:cs typeface="Nunito Sans"/>
                            <a:sym typeface="Nunito Sans"/>
                          </a:endParaRPr>
                        </a:p>
                        <a:p>
                          <a:r>
                            <a:rPr lang="en-GB" sz="1400" dirty="0">
                              <a:solidFill>
                                <a:srgbClr val="00BC89"/>
                              </a:solidFill>
                              <a:latin typeface="Nunito Sans"/>
                              <a:sym typeface="Nunito Sans"/>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(49</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−9</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split each term into</a:t>
                          </a:r>
                          <a:r>
                            <a:rPr lang="en-GB" sz="1400" b="0" i="0" u="none" strike="noStrike" cap="none" baseline="0" dirty="0">
                              <a:solidFill>
                                <a:srgbClr val="000000"/>
                              </a:solidFill>
                              <a:effectLst/>
                              <a:latin typeface="Nunito Sans" pitchFamily="2" charset="0"/>
                              <a:ea typeface="Arial"/>
                              <a:cs typeface="Arial"/>
                              <a:sym typeface="Arial"/>
                            </a:rPr>
                            <a:t> factors which are not common</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−7</m:t>
                              </m:r>
                              <m:r>
                                <a:rPr lang="en-GB" sz="1600" b="0" i="1" smtClean="0">
                                  <a:solidFill>
                                    <a:schemeClr val="tx1"/>
                                  </a:solidFill>
                                  <a:latin typeface="Cambria Math" panose="02040503050406030204" pitchFamily="18" charset="0"/>
                                </a:rPr>
                                <m:t>𝑚</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inverted the terms</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C49C5D72-D7C7-2D56-136E-A47EC36B55A7}"/>
                  </a:ext>
                </a:extLst>
              </p:cNvPr>
              <p:cNvGraphicFramePr>
                <a:graphicFrameLocks noGrp="1"/>
              </p:cNvGraphicFramePr>
              <p:nvPr>
                <p:extLst>
                  <p:ext uri="{D42A27DB-BD31-4B8C-83A1-F6EECF244321}">
                    <p14:modId xmlns:p14="http://schemas.microsoft.com/office/powerpoint/2010/main" val="3129483819"/>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211AAF89-0595-6307-6B4D-92F5BF73186A}"/>
                  </a:ext>
                </a:extLst>
              </p:cNvPr>
              <p:cNvGraphicFramePr/>
              <p:nvPr>
                <p:extLst>
                  <p:ext uri="{D42A27DB-BD31-4B8C-83A1-F6EECF244321}">
                    <p14:modId xmlns:p14="http://schemas.microsoft.com/office/powerpoint/2010/main" val="362454732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17)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𝑚</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211AAF89-0595-6307-6B4D-92F5BF73186A}"/>
                  </a:ext>
                </a:extLst>
              </p:cNvPr>
              <p:cNvGraphicFramePr/>
              <p:nvPr>
                <p:extLst>
                  <p:ext uri="{D42A27DB-BD31-4B8C-83A1-F6EECF244321}">
                    <p14:modId xmlns:p14="http://schemas.microsoft.com/office/powerpoint/2010/main" val="362454732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318861797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380487453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−9)</m:t>
                              </m:r>
                            </m:oMath>
                          </a14:m>
                          <a:endParaRPr lang="en-GB"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not factorised fully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sym typeface="Nunito Sans"/>
                            </a:rPr>
                            <a:t>Student has not factorised fully</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C) </a:t>
                          </a:r>
                          <a14:m>
                            <m:oMath xmlns:m="http://schemas.openxmlformats.org/officeDocument/2006/math">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oMath>
                          </a14:m>
                          <a:endParaRPr lang="en-GB" sz="1400" b="0" i="0" u="none" strike="noStrike" cap="none" dirty="0">
                            <a:solidFill>
                              <a:srgbClr val="00BC89"/>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C89"/>
                              </a:solidFill>
                              <a:effectLst/>
                              <a:latin typeface="Nunito Sans" pitchFamily="2" charset="0"/>
                              <a:ea typeface="Arial"/>
                              <a:cs typeface="Arial"/>
                              <a:sym typeface="Arial"/>
                            </a:rPr>
                            <a:t>Correct answer</a:t>
                          </a:r>
                          <a:endParaRPr lang="en-US" sz="1400" dirty="0">
                            <a:solidFill>
                              <a:srgbClr val="00BC89"/>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incorrectly factorised </a:t>
                          </a:r>
                          <a14:m>
                            <m:oMath xmlns:m="http://schemas.openxmlformats.org/officeDocument/2006/math">
                              <m:sSup>
                                <m:sSupPr>
                                  <m:ctrlPr>
                                    <a:rPr lang="en-GB" sz="1400" b="0" i="1" u="none" strike="noStrike" cap="none" smtClean="0">
                                      <a:solidFill>
                                        <a:srgbClr val="000000"/>
                                      </a:solidFill>
                                      <a:effectLst/>
                                      <a:latin typeface="Cambria Math" panose="02040503050406030204" pitchFamily="18" charset="0"/>
                                      <a:ea typeface="Arial"/>
                                      <a:cs typeface="Arial"/>
                                      <a:sym typeface="Arial"/>
                                    </a:rPr>
                                  </m:ctrlPr>
                                </m:sSupPr>
                                <m:e>
                                  <m:r>
                                    <a:rPr lang="en-GB" sz="1400" b="0" i="1" u="none" strike="noStrike" cap="none" smtClean="0">
                                      <a:solidFill>
                                        <a:srgbClr val="000000"/>
                                      </a:solidFill>
                                      <a:effectLst/>
                                      <a:latin typeface="Cambria Math" panose="02040503050406030204" pitchFamily="18" charset="0"/>
                                      <a:ea typeface="Arial"/>
                                      <a:cs typeface="Arial"/>
                                      <a:sym typeface="Arial"/>
                                    </a:rPr>
                                    <m:t>𝑥</m:t>
                                  </m:r>
                                </m:e>
                                <m:sup>
                                  <m:r>
                                    <a:rPr lang="en-GB" sz="1400" b="0" i="1" u="none" strike="noStrike" cap="none" smtClean="0">
                                      <a:solidFill>
                                        <a:srgbClr val="000000"/>
                                      </a:solidFill>
                                      <a:effectLst/>
                                      <a:latin typeface="Cambria Math" panose="02040503050406030204" pitchFamily="18" charset="0"/>
                                      <a:ea typeface="Arial"/>
                                      <a:cs typeface="Arial"/>
                                      <a:sym typeface="Arial"/>
                                    </a:rPr>
                                    <m:t>2</m:t>
                                  </m:r>
                                </m:sup>
                              </m:sSup>
                              <m:r>
                                <a:rPr lang="en-GB" sz="1400" b="0" i="1" u="none" strike="noStrike" cap="none" smtClean="0">
                                  <a:solidFill>
                                    <a:srgbClr val="000000"/>
                                  </a:solidFill>
                                  <a:effectLst/>
                                  <a:latin typeface="Cambria Math" panose="02040503050406030204" pitchFamily="18" charset="0"/>
                                  <a:ea typeface="Arial"/>
                                  <a:cs typeface="Arial"/>
                                  <a:sym typeface="Arial"/>
                                </a:rPr>
                                <m:t>−9</m:t>
                              </m:r>
                            </m:oMath>
                          </a14:m>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380487453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251907421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18)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4</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3</m:t>
                                  </m:r>
                                </m:sup>
                              </m:sSup>
                              <m:r>
                                <a:rPr lang="en-GB" sz="2300" b="0" i="1" u="none" strike="noStrike" cap="none" smtClean="0">
                                  <a:solidFill>
                                    <a:schemeClr val="dk1"/>
                                  </a:solidFill>
                                  <a:latin typeface="Cambria Math" panose="02040503050406030204" pitchFamily="18" charset="0"/>
                                  <a:cs typeface="Times New Roman"/>
                                  <a:sym typeface="Times New Roman"/>
                                </a:rPr>
                                <m:t>−36</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2519074219"/>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79593065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229049600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sym typeface="Nunito Sans"/>
                          </a:endParaRPr>
                        </a:p>
                        <a:p>
                          <a:r>
                            <a:rPr lang="en-GB" sz="1400" dirty="0">
                              <a:solidFill>
                                <a:schemeClr val="tx1"/>
                              </a:solidFill>
                              <a:latin typeface="Nunito Sans"/>
                              <a:sym typeface="Nunito Sans"/>
                            </a:rPr>
                            <a:t>Student has expanded the brackets and then not factorised </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sym typeface="Nunito Sans"/>
                            </a:rPr>
                            <a:t>Student has not factored out </a:t>
                          </a:r>
                          <a14:m>
                            <m:oMath xmlns:m="http://schemas.openxmlformats.org/officeDocument/2006/math">
                              <m:r>
                                <a:rPr lang="en-GB" sz="1400" b="0" i="1" smtClean="0">
                                  <a:solidFill>
                                    <a:schemeClr val="tx1"/>
                                  </a:solidFill>
                                  <a:latin typeface="Cambria Math" panose="02040503050406030204" pitchFamily="18" charset="0"/>
                                  <a:sym typeface="Nunito Sans"/>
                                </a:rPr>
                                <m:t>2</m:t>
                              </m:r>
                            </m:oMath>
                          </a14:m>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2(2</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−1)</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not factorised the quadratic</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D) </a:t>
                          </a:r>
                          <a14:m>
                            <m:oMath xmlns:m="http://schemas.openxmlformats.org/officeDocument/2006/math">
                              <m:r>
                                <a:rPr lang="en-GB" sz="1600" b="0" i="1" smtClean="0">
                                  <a:solidFill>
                                    <a:srgbClr val="00BC89"/>
                                  </a:solidFill>
                                  <a:latin typeface="Cambria Math" panose="02040503050406030204" pitchFamily="18" charset="0"/>
                                </a:rPr>
                                <m:t>2(2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−1)</m:t>
                              </m:r>
                            </m:oMath>
                          </a14:m>
                          <a:endParaRPr lang="en-GB" sz="1400" b="0" i="0" u="none" strike="noStrike" cap="none" dirty="0">
                            <a:solidFill>
                              <a:srgbClr val="00BC89"/>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BC89"/>
                              </a:solidFill>
                              <a:effectLst/>
                              <a:latin typeface="Nunito Sans" pitchFamily="2" charset="0"/>
                              <a:ea typeface="Arial"/>
                              <a:cs typeface="Arial"/>
                              <a:sym typeface="Arial"/>
                            </a:rPr>
                            <a:t>Correct answer</a:t>
                          </a:r>
                          <a:endParaRPr lang="en-GB" sz="1400" dirty="0">
                            <a:solidFill>
                              <a:srgbClr val="00BC89"/>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rgbClr val="00BC89"/>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2290496004"/>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291653456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19)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d>
                                    <m:dPr>
                                      <m:ctrlPr>
                                        <a:rPr lang="en-GB" sz="2300" b="0" i="1" u="none" strike="noStrike" cap="none" smtClean="0">
                                          <a:solidFill>
                                            <a:schemeClr val="dk1"/>
                                          </a:solidFill>
                                          <a:latin typeface="Cambria Math" panose="02040503050406030204" pitchFamily="18" charset="0"/>
                                          <a:cs typeface="Times New Roman"/>
                                          <a:sym typeface="Times New Roman"/>
                                        </a:rPr>
                                      </m:ctrlPr>
                                    </m:dPr>
                                    <m:e>
                                      <m:r>
                                        <a:rPr lang="en-GB" sz="2300" b="0" i="1" u="none" strike="noStrike" cap="none" smtClean="0">
                                          <a:solidFill>
                                            <a:schemeClr val="dk1"/>
                                          </a:solidFill>
                                          <a:latin typeface="Cambria Math" panose="02040503050406030204" pitchFamily="18" charset="0"/>
                                          <a:cs typeface="Times New Roman"/>
                                          <a:sym typeface="Times New Roman"/>
                                        </a:rPr>
                                        <m:t>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e>
                                  </m:d>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−3(2</m:t>
                              </m:r>
                              <m:r>
                                <a:rPr lang="en-GB" sz="2300" b="0" i="1" u="none" strike="noStrike" cap="none" smtClean="0">
                                  <a:solidFill>
                                    <a:schemeClr val="dk1"/>
                                  </a:solidFill>
                                  <a:latin typeface="Cambria Math" panose="02040503050406030204" pitchFamily="18" charset="0"/>
                                  <a:cs typeface="Times New Roman"/>
                                  <a:sym typeface="Times New Roman"/>
                                </a:rPr>
                                <m:t>𝑥</m:t>
                              </m:r>
                              <m:r>
                                <a:rPr lang="en-GB" sz="2300" b="0" i="1" u="none" strike="noStrike" cap="none" smtClean="0">
                                  <a:solidFill>
                                    <a:schemeClr val="dk1"/>
                                  </a:solidFill>
                                  <a:latin typeface="Cambria Math" panose="02040503050406030204" pitchFamily="18" charset="0"/>
                                  <a:cs typeface="Times New Roman"/>
                                  <a:sym typeface="Times New Roman"/>
                                </a:rPr>
                                <m:t>+1)</m:t>
                              </m:r>
                            </m:oMath>
                          </a14:m>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2916534565"/>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4140247058"/>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58D7BAAE-8672-8CAB-C161-FC7F7BA3046D}"/>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 Answers</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8253914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sym typeface="Nunito Sans"/>
                          </a:endParaRPr>
                        </a:p>
                        <a:p>
                          <a:r>
                            <a:rPr lang="en-GB" sz="1400" dirty="0">
                              <a:solidFill>
                                <a:schemeClr val="tx1"/>
                              </a:solidFill>
                              <a:latin typeface="Nunito Sans"/>
                              <a:sym typeface="Nunito Sans"/>
                            </a:rPr>
                            <a:t>Student has inverted the signs</a:t>
                          </a: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rgbClr val="00BC89"/>
                              </a:solidFill>
                              <a:latin typeface="Nunito" pitchFamily="2" charset="0"/>
                            </a:rPr>
                            <a:t>B) </a:t>
                          </a:r>
                          <a14:m>
                            <m:oMath xmlns:m="http://schemas.openxmlformats.org/officeDocument/2006/math">
                              <m:r>
                                <a:rPr lang="en-GB" sz="1600" b="0" i="1" smtClean="0">
                                  <a:solidFill>
                                    <a:srgbClr val="00BC89"/>
                                  </a:solidFill>
                                  <a:latin typeface="Cambria Math" panose="02040503050406030204" pitchFamily="18" charset="0"/>
                                </a:rPr>
                                <m:t>(5</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+4</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)(2</m:t>
                              </m:r>
                              <m:r>
                                <a:rPr lang="en-GB" sz="1600" b="0" i="1" smtClean="0">
                                  <a:solidFill>
                                    <a:srgbClr val="00BC89"/>
                                  </a:solidFill>
                                  <a:latin typeface="Cambria Math" panose="02040503050406030204" pitchFamily="18" charset="0"/>
                                </a:rPr>
                                <m:t>𝑥</m:t>
                              </m:r>
                              <m:r>
                                <a:rPr lang="en-GB" sz="1600" b="0" i="1" smtClean="0">
                                  <a:solidFill>
                                    <a:srgbClr val="00BC89"/>
                                  </a:solidFill>
                                  <a:latin typeface="Cambria Math" panose="02040503050406030204" pitchFamily="18" charset="0"/>
                                </a:rPr>
                                <m:t>−3</m:t>
                              </m:r>
                              <m:r>
                                <a:rPr lang="en-GB" sz="1600" b="0" i="1" smtClean="0">
                                  <a:solidFill>
                                    <a:srgbClr val="00BC89"/>
                                  </a:solidFill>
                                  <a:latin typeface="Cambria Math" panose="02040503050406030204" pitchFamily="18" charset="0"/>
                                </a:rPr>
                                <m:t>𝑦</m:t>
                              </m:r>
                              <m:r>
                                <a:rPr lang="en-GB" sz="1600" b="0" i="1" smtClean="0">
                                  <a:solidFill>
                                    <a:srgbClr val="00BC89"/>
                                  </a:solidFill>
                                  <a:latin typeface="Cambria Math" panose="02040503050406030204" pitchFamily="18" charset="0"/>
                                </a:rPr>
                                <m:t>)</m:t>
                              </m:r>
                            </m:oMath>
                          </a14:m>
                          <a:endParaRPr lang="en-US" sz="1400" dirty="0">
                            <a:solidFill>
                              <a:srgbClr val="00BC89"/>
                            </a:solidFill>
                            <a:latin typeface="Nunito Sans"/>
                            <a:ea typeface="Nunito Sans"/>
                            <a:cs typeface="Nunito Sans"/>
                            <a:sym typeface="Nunito Sans"/>
                          </a:endParaRPr>
                        </a:p>
                        <a:p>
                          <a:r>
                            <a:rPr lang="en-GB" sz="1400" dirty="0">
                              <a:solidFill>
                                <a:srgbClr val="00BC89"/>
                              </a:solidFill>
                              <a:latin typeface="Nunito Sans"/>
                              <a:sym typeface="Nunito Sans"/>
                            </a:rPr>
                            <a:t>Correct answer</a:t>
                          </a:r>
                          <a:endParaRPr lang="en-GB" sz="1400" dirty="0">
                            <a:solidFill>
                              <a:srgbClr val="00BC89"/>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326423">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incorrect signs</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b="0" i="0" u="none" strike="noStrike" cap="none" dirty="0">
                            <a:solidFill>
                              <a:srgbClr val="000000"/>
                            </a:solidFill>
                            <a:effectLst/>
                            <a:latin typeface="Nunito Sans" pitchFamily="2" charset="0"/>
                            <a:ea typeface="Arial"/>
                            <a:cs typeface="Arial"/>
                            <a:sym typeface="Arial"/>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b="0" i="0" u="none" strike="noStrike" cap="none" dirty="0">
                              <a:solidFill>
                                <a:srgbClr val="000000"/>
                              </a:solidFill>
                              <a:effectLst/>
                              <a:latin typeface="Nunito Sans" pitchFamily="2" charset="0"/>
                              <a:ea typeface="Arial"/>
                              <a:cs typeface="Arial"/>
                              <a:sym typeface="Arial"/>
                            </a:rPr>
                            <a:t>Student has incorrect signs</a:t>
                          </a: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Sans" pitchFamily="2" charset="0"/>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843F0ABB-6F40-92F4-5EA4-C6F712AD032C}"/>
                  </a:ext>
                </a:extLst>
              </p:cNvPr>
              <p:cNvGraphicFramePr>
                <a:graphicFrameLocks noGrp="1"/>
              </p:cNvGraphicFramePr>
              <p:nvPr>
                <p:extLst>
                  <p:ext uri="{D42A27DB-BD31-4B8C-83A1-F6EECF244321}">
                    <p14:modId xmlns:p14="http://schemas.microsoft.com/office/powerpoint/2010/main" val="182539148"/>
                  </p:ext>
                </p:extLst>
              </p:nvPr>
            </p:nvGraphicFramePr>
            <p:xfrm>
              <a:off x="952500" y="2187466"/>
              <a:ext cx="7239000" cy="1931808"/>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7" r="-100337" b="-10382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7" r="-337" b="-103822"/>
                          </a:stretch>
                        </a:blipFill>
                      </a:tcPr>
                    </a:tc>
                    <a:extLst>
                      <a:ext uri="{0D108BD9-81ED-4DB2-BD59-A6C34878D82A}">
                        <a16:rowId xmlns:a16="http://schemas.microsoft.com/office/drawing/2014/main" val="692741909"/>
                      </a:ext>
                    </a:extLst>
                  </a:tr>
                  <a:tr h="975360">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98137" r="-100337" b="-1242"/>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98137" r="-337" b="-1242"/>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388894606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20)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r>
                            <a:rPr lang="en-GB" sz="2300" b="0" u="none" strike="noStrike" cap="none" dirty="0">
                              <a:solidFill>
                                <a:schemeClr val="dk1"/>
                              </a:solidFill>
                              <a:cs typeface="Times New Roman"/>
                              <a:sym typeface="Times New Roman"/>
                            </a:rPr>
                            <a:t>  </a:t>
                          </a: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10</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−7</m:t>
                              </m:r>
                              <m:r>
                                <a:rPr lang="en-GB" sz="2300" b="0" i="1" u="none" strike="noStrike" cap="none" smtClean="0">
                                  <a:solidFill>
                                    <a:schemeClr val="dk1"/>
                                  </a:solidFill>
                                  <a:latin typeface="Cambria Math" panose="02040503050406030204" pitchFamily="18" charset="0"/>
                                  <a:cs typeface="Times New Roman"/>
                                  <a:sym typeface="Times New Roman"/>
                                </a:rPr>
                                <m:t>𝑥𝑦</m:t>
                              </m:r>
                              <m:r>
                                <a:rPr lang="en-GB" sz="2300" b="0" i="1" u="none" strike="noStrike" cap="none" smtClean="0">
                                  <a:solidFill>
                                    <a:schemeClr val="dk1"/>
                                  </a:solidFill>
                                  <a:latin typeface="Cambria Math" panose="02040503050406030204" pitchFamily="18" charset="0"/>
                                  <a:cs typeface="Times New Roman"/>
                                  <a:sym typeface="Times New Roman"/>
                                </a:rPr>
                                <m:t>−12</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E373B02D-8A2A-6163-D210-38D02FB2D3D8}"/>
                  </a:ext>
                </a:extLst>
              </p:cNvPr>
              <p:cNvGraphicFramePr/>
              <p:nvPr>
                <p:extLst>
                  <p:ext uri="{D42A27DB-BD31-4B8C-83A1-F6EECF244321}">
                    <p14:modId xmlns:p14="http://schemas.microsoft.com/office/powerpoint/2010/main" val="3888946067"/>
                  </p:ext>
                </p:extLst>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08875161"/>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Shape 148"/>
        <p:cNvGrpSpPr/>
        <p:nvPr/>
      </p:nvGrpSpPr>
      <p:grpSpPr>
        <a:xfrm>
          <a:off x="0" y="0"/>
          <a:ext cx="0" cy="0"/>
          <a:chOff x="0" y="0"/>
          <a:chExt cx="0" cy="0"/>
        </a:xfrm>
      </p:grpSpPr>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8765311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2(4−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US" sz="1400" dirty="0">
                              <a:solidFill>
                                <a:schemeClr val="tx1"/>
                              </a:solidFill>
                              <a:latin typeface="Nunito Sans"/>
                              <a:ea typeface="Nunito Sans"/>
                              <a:cs typeface="Nunito Sans"/>
                              <a:sym typeface="Nunito Sans"/>
                            </a:rPr>
                            <a:t> </a:t>
                          </a: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2(4+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600" b="0" dirty="0">
                            <a:solidFill>
                              <a:schemeClr val="tx1"/>
                            </a:solidFill>
                            <a:latin typeface="Nunito" pitchFamily="2" charset="0"/>
                          </a:endParaRPr>
                        </a:p>
                        <a:p>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8(1−2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pitchFamily="2" charset="0"/>
                          </a:endParaRPr>
                        </a:p>
                        <a:p>
                          <a:pPr marL="0" lvl="0" indent="0" algn="l" rtl="0">
                            <a:lnSpc>
                              <a:spcPct val="115000"/>
                            </a:lnSpc>
                            <a:spcBef>
                              <a:spcPts val="0"/>
                            </a:spcBef>
                            <a:spcAft>
                              <a:spcPts val="0"/>
                            </a:spcAft>
                            <a:buNone/>
                          </a:pPr>
                          <a:endParaRPr lang="en-GB"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4" name="Table 3">
                <a:extLst>
                  <a:ext uri="{FF2B5EF4-FFF2-40B4-BE49-F238E27FC236}">
                    <a16:creationId xmlns:a16="http://schemas.microsoft.com/office/drawing/2014/main" id="{3EF1407A-9754-A796-4C00-5BDD18A251A1}"/>
                  </a:ext>
                </a:extLst>
              </p:cNvPr>
              <p:cNvGraphicFramePr>
                <a:graphicFrameLocks noGrp="1"/>
              </p:cNvGraphicFramePr>
              <p:nvPr>
                <p:extLst>
                  <p:ext uri="{D42A27DB-BD31-4B8C-83A1-F6EECF244321}">
                    <p14:modId xmlns:p14="http://schemas.microsoft.com/office/powerpoint/2010/main" val="876531117"/>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p:sp>
        <p:nvSpPr>
          <p:cNvPr id="7" name="Google Shape;131;p5">
            <a:extLst>
              <a:ext uri="{FF2B5EF4-FFF2-40B4-BE49-F238E27FC236}">
                <a16:creationId xmlns:a16="http://schemas.microsoft.com/office/drawing/2014/main" id="{989D9AAB-B07F-5899-C301-DE619BBA04FF}"/>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5F78C63A-3DA9-4AD7-D95C-4050C160E0FB}"/>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2)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8−2</m:t>
                              </m:r>
                              <m:r>
                                <a:rPr lang="en-GB" sz="2300" b="0" i="1" u="none" strike="noStrike" cap="none" smtClean="0">
                                  <a:solidFill>
                                    <a:schemeClr val="dk1"/>
                                  </a:solidFill>
                                  <a:latin typeface="Cambria Math" panose="02040503050406030204" pitchFamily="18" charset="0"/>
                                  <a:cs typeface="Times New Roman"/>
                                  <a:sym typeface="Times New Roman"/>
                                </a:rPr>
                                <m:t>𝑦</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5F78C63A-3DA9-4AD7-D95C-4050C160E0FB}"/>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273243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4" name="Google Shape;131;p5">
            <a:extLst>
              <a:ext uri="{FF2B5EF4-FFF2-40B4-BE49-F238E27FC236}">
                <a16:creationId xmlns:a16="http://schemas.microsoft.com/office/drawing/2014/main" id="{0BF420E1-AC7A-FB66-240E-CBD7E63861E3}"/>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841FA667-F3E1-CF01-13BC-80A9F6F7F234}"/>
                  </a:ext>
                </a:extLst>
              </p:cNvPr>
              <p:cNvGraphicFramePr>
                <a:graphicFrameLocks noGrp="1"/>
              </p:cNvGraphicFramePr>
              <p:nvPr>
                <p:extLst>
                  <p:ext uri="{D42A27DB-BD31-4B8C-83A1-F6EECF244321}">
                    <p14:modId xmlns:p14="http://schemas.microsoft.com/office/powerpoint/2010/main" val="37926509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𝑥𝑦</m:t>
                              </m:r>
                              <m:r>
                                <a:rPr lang="en-GB" sz="1600" b="0" i="1" smtClean="0">
                                  <a:solidFill>
                                    <a:schemeClr val="tx1"/>
                                  </a:solidFill>
                                  <a:latin typeface="Cambria Math" panose="02040503050406030204" pitchFamily="18" charset="0"/>
                                </a:rPr>
                                <m:t>(6−2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3(6−2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US"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18(1−2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3(6+2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841FA667-F3E1-CF01-13BC-80A9F6F7F234}"/>
                  </a:ext>
                </a:extLst>
              </p:cNvPr>
              <p:cNvGraphicFramePr>
                <a:graphicFrameLocks noGrp="1"/>
              </p:cNvGraphicFramePr>
              <p:nvPr>
                <p:extLst>
                  <p:ext uri="{D42A27DB-BD31-4B8C-83A1-F6EECF244321}">
                    <p14:modId xmlns:p14="http://schemas.microsoft.com/office/powerpoint/2010/main" val="3792650905"/>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7" name="Google Shape;132;p5">
                <a:extLst>
                  <a:ext uri="{FF2B5EF4-FFF2-40B4-BE49-F238E27FC236}">
                    <a16:creationId xmlns:a16="http://schemas.microsoft.com/office/drawing/2014/main" id="{5A2E635D-032B-3F82-AD84-856404AC50F4}"/>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3)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18−6</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+15</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7" name="Google Shape;132;p5">
                <a:extLst>
                  <a:ext uri="{FF2B5EF4-FFF2-40B4-BE49-F238E27FC236}">
                    <a16:creationId xmlns:a16="http://schemas.microsoft.com/office/drawing/2014/main" id="{5A2E635D-032B-3F82-AD84-856404AC50F4}"/>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276438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5" name="Google Shape;131;p5">
            <a:extLst>
              <a:ext uri="{FF2B5EF4-FFF2-40B4-BE49-F238E27FC236}">
                <a16:creationId xmlns:a16="http://schemas.microsoft.com/office/drawing/2014/main" id="{1DCA70CB-6AA8-372E-F608-1BEFFA536E11}"/>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B0E975FE-49E2-C4CC-D85D-5D2F823C196C}"/>
                  </a:ext>
                </a:extLst>
              </p:cNvPr>
              <p:cNvGraphicFramePr>
                <a:graphicFrameLocks noGrp="1"/>
              </p:cNvGraphicFramePr>
              <p:nvPr>
                <p:extLst>
                  <p:ext uri="{D42A27DB-BD31-4B8C-83A1-F6EECF244321}">
                    <p14:modId xmlns:p14="http://schemas.microsoft.com/office/powerpoint/2010/main" val="214128352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−4)</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6(3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3(6</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−2)</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B0E975FE-49E2-C4CC-D85D-5D2F823C196C}"/>
                  </a:ext>
                </a:extLst>
              </p:cNvPr>
              <p:cNvGraphicFramePr>
                <a:graphicFrameLocks noGrp="1"/>
              </p:cNvGraphicFramePr>
              <p:nvPr>
                <p:extLst>
                  <p:ext uri="{D42A27DB-BD31-4B8C-83A1-F6EECF244321}">
                    <p14:modId xmlns:p14="http://schemas.microsoft.com/office/powerpoint/2010/main" val="214128352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3" name="Google Shape;132;p5">
                <a:extLst>
                  <a:ext uri="{FF2B5EF4-FFF2-40B4-BE49-F238E27FC236}">
                    <a16:creationId xmlns:a16="http://schemas.microsoft.com/office/drawing/2014/main" id="{E41D1DA3-7468-0F4E-256F-25F01AB849B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4)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18</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−12</m:t>
                              </m:r>
                              <m:r>
                                <a:rPr lang="en-GB" sz="2300" b="0" i="1" u="none" strike="noStrike" cap="none" smtClean="0">
                                  <a:solidFill>
                                    <a:schemeClr val="dk1"/>
                                  </a:solidFill>
                                  <a:latin typeface="Cambria Math" panose="02040503050406030204" pitchFamily="18" charset="0"/>
                                  <a:cs typeface="Times New Roman"/>
                                  <a:sym typeface="Times New Roman"/>
                                </a:rPr>
                                <m:t>𝑥</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3" name="Google Shape;132;p5">
                <a:extLst>
                  <a:ext uri="{FF2B5EF4-FFF2-40B4-BE49-F238E27FC236}">
                    <a16:creationId xmlns:a16="http://schemas.microsoft.com/office/drawing/2014/main" id="{E41D1DA3-7468-0F4E-256F-25F01AB849BD}"/>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7266471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3" name="Google Shape;131;p5">
            <a:extLst>
              <a:ext uri="{FF2B5EF4-FFF2-40B4-BE49-F238E27FC236}">
                <a16:creationId xmlns:a16="http://schemas.microsoft.com/office/drawing/2014/main" id="{EE8C324B-D3C6-3FC4-A0ED-A788366D6CB5}"/>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2" name="Table 1">
                <a:extLst>
                  <a:ext uri="{FF2B5EF4-FFF2-40B4-BE49-F238E27FC236}">
                    <a16:creationId xmlns:a16="http://schemas.microsoft.com/office/drawing/2014/main" id="{D30DDCF0-BE41-77FB-5F3A-F63B4B544564}"/>
                  </a:ext>
                </a:extLst>
              </p:cNvPr>
              <p:cNvGraphicFramePr>
                <a:graphicFrameLocks noGrp="1"/>
              </p:cNvGraphicFramePr>
              <p:nvPr>
                <p:extLst>
                  <p:ext uri="{D42A27DB-BD31-4B8C-83A1-F6EECF244321}">
                    <p14:modId xmlns:p14="http://schemas.microsoft.com/office/powerpoint/2010/main" val="14734431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(20</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−16</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(10</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−8</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𝑥𝑦</m:t>
                              </m:r>
                              <m:r>
                                <a:rPr lang="en-GB" sz="1600" b="0" i="1" smtClean="0">
                                  <a:solidFill>
                                    <a:schemeClr val="tx1"/>
                                  </a:solidFill>
                                  <a:latin typeface="Cambria Math" panose="02040503050406030204" pitchFamily="18" charset="0"/>
                                </a:rPr>
                                <m:t>(5</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m:t>
                              </m:r>
                              <m:r>
                                <a:rPr lang="en-GB" sz="1600" b="0" i="1" smtClean="0">
                                  <a:solidFill>
                                    <a:schemeClr val="tx1"/>
                                  </a:solidFill>
                                  <a:latin typeface="Cambria Math" panose="02040503050406030204" pitchFamily="18" charset="0"/>
                                </a:rPr>
                                <m:t>𝑥</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2" name="Table 1">
                <a:extLst>
                  <a:ext uri="{FF2B5EF4-FFF2-40B4-BE49-F238E27FC236}">
                    <a16:creationId xmlns:a16="http://schemas.microsoft.com/office/drawing/2014/main" id="{D30DDCF0-BE41-77FB-5F3A-F63B4B544564}"/>
                  </a:ext>
                </a:extLst>
              </p:cNvPr>
              <p:cNvGraphicFramePr>
                <a:graphicFrameLocks noGrp="1"/>
              </p:cNvGraphicFramePr>
              <p:nvPr>
                <p:extLst>
                  <p:ext uri="{D42A27DB-BD31-4B8C-83A1-F6EECF244321}">
                    <p14:modId xmlns:p14="http://schemas.microsoft.com/office/powerpoint/2010/main" val="1473443142"/>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4" name="Google Shape;132;p5">
                <a:extLst>
                  <a:ext uri="{FF2B5EF4-FFF2-40B4-BE49-F238E27FC236}">
                    <a16:creationId xmlns:a16="http://schemas.microsoft.com/office/drawing/2014/main" id="{038CABCB-6494-F109-5325-801CC00A8CB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5)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20</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+16</m:t>
                              </m:r>
                              <m:r>
                                <a:rPr lang="en-GB" sz="2300" b="0" i="1" u="none" strike="noStrike" cap="none" smtClean="0">
                                  <a:solidFill>
                                    <a:schemeClr val="dk1"/>
                                  </a:solidFill>
                                  <a:latin typeface="Cambria Math" panose="02040503050406030204" pitchFamily="18" charset="0"/>
                                  <a:cs typeface="Times New Roman"/>
                                  <a:sym typeface="Times New Roman"/>
                                </a:rPr>
                                <m:t>𝑥𝑦</m:t>
                              </m:r>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4" name="Google Shape;132;p5">
                <a:extLst>
                  <a:ext uri="{FF2B5EF4-FFF2-40B4-BE49-F238E27FC236}">
                    <a16:creationId xmlns:a16="http://schemas.microsoft.com/office/drawing/2014/main" id="{038CABCB-6494-F109-5325-801CC00A8CB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154729396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30"/>
        <p:cNvGrpSpPr/>
        <p:nvPr/>
      </p:nvGrpSpPr>
      <p:grpSpPr>
        <a:xfrm>
          <a:off x="0" y="0"/>
          <a:ext cx="0" cy="0"/>
          <a:chOff x="0" y="0"/>
          <a:chExt cx="0" cy="0"/>
        </a:xfrm>
      </p:grpSpPr>
      <p:sp>
        <p:nvSpPr>
          <p:cNvPr id="4" name="Google Shape;131;p5">
            <a:extLst>
              <a:ext uri="{FF2B5EF4-FFF2-40B4-BE49-F238E27FC236}">
                <a16:creationId xmlns:a16="http://schemas.microsoft.com/office/drawing/2014/main" id="{A85FC5AE-25ED-6D77-55AA-5B343284EEB2}"/>
              </a:ext>
            </a:extLst>
          </p:cNvPr>
          <p:cNvSpPr txBox="1"/>
          <p:nvPr/>
        </p:nvSpPr>
        <p:spPr>
          <a:xfrm>
            <a:off x="169849" y="378100"/>
            <a:ext cx="5002785" cy="400079"/>
          </a:xfrm>
          <a:prstGeom prst="rect">
            <a:avLst/>
          </a:prstGeom>
          <a:noFill/>
          <a:ln>
            <a:noFill/>
          </a:ln>
        </p:spPr>
        <p:txBody>
          <a:bodyPr spcFirstLastPara="1" wrap="square" lIns="91425" tIns="91425" rIns="91425" bIns="91425" anchor="t" anchorCtr="0">
            <a:spAutoFit/>
          </a:bodyPr>
          <a:lstStyle/>
          <a:p>
            <a:pPr marL="0" marR="0" lvl="0" indent="0" algn="l" rtl="0">
              <a:lnSpc>
                <a:spcPct val="100000"/>
              </a:lnSpc>
              <a:spcBef>
                <a:spcPts val="0"/>
              </a:spcBef>
              <a:spcAft>
                <a:spcPts val="0"/>
              </a:spcAft>
              <a:buClr>
                <a:srgbClr val="000000"/>
              </a:buClr>
              <a:buSzPts val="1400"/>
              <a:buFont typeface="Arial"/>
              <a:buNone/>
            </a:pPr>
            <a:r>
              <a:rPr lang="en-GB" sz="1400" b="1" i="0" u="none" strike="noStrike" cap="none" dirty="0">
                <a:solidFill>
                  <a:srgbClr val="FFFFFF"/>
                </a:solidFill>
                <a:latin typeface="Nunito Sans"/>
                <a:ea typeface="Nunito Sans"/>
                <a:cs typeface="Nunito Sans"/>
                <a:sym typeface="Nunito Sans"/>
              </a:rPr>
              <a:t>Diagnostic </a:t>
            </a:r>
            <a:r>
              <a:rPr lang="en-GB" sz="1400" b="1" i="0" u="none" strike="noStrike" cap="none" dirty="0">
                <a:solidFill>
                  <a:schemeClr val="lt1"/>
                </a:solidFill>
                <a:latin typeface="Nunito Sans"/>
                <a:ea typeface="Nunito Sans"/>
                <a:cs typeface="Nunito Sans"/>
                <a:sym typeface="Nunito Sans"/>
              </a:rPr>
              <a:t>Questions </a:t>
            </a:r>
            <a:r>
              <a:rPr lang="en-GB" sz="1400" b="1" i="0" u="none" strike="noStrike" cap="none" dirty="0">
                <a:solidFill>
                  <a:srgbClr val="FFFFFF"/>
                </a:solidFill>
                <a:latin typeface="Nunito Sans"/>
                <a:ea typeface="Nunito Sans"/>
                <a:cs typeface="Nunito Sans"/>
                <a:sym typeface="Nunito Sans"/>
              </a:rPr>
              <a:t>: </a:t>
            </a:r>
            <a:r>
              <a:rPr lang="en-US" b="1" dirty="0">
                <a:solidFill>
                  <a:srgbClr val="FFFFFF"/>
                </a:solidFill>
                <a:latin typeface="Nunito Sans"/>
                <a:ea typeface="Nunito Sans"/>
                <a:cs typeface="Nunito Sans"/>
                <a:sym typeface="Nunito Sans"/>
              </a:rPr>
              <a:t>Factorising</a:t>
            </a:r>
            <a:endParaRPr sz="1400" b="1" i="0" u="none" strike="noStrike" cap="none" dirty="0">
              <a:solidFill>
                <a:srgbClr val="FFFFFF"/>
              </a:solidFill>
              <a:latin typeface="Nunito Sans"/>
              <a:ea typeface="Nunito Sans"/>
              <a:cs typeface="Nunito Sans"/>
              <a:sym typeface="Nunito Sans"/>
            </a:endParaRPr>
          </a:p>
        </p:txBody>
      </p:sp>
      <mc:AlternateContent xmlns:mc="http://schemas.openxmlformats.org/markup-compatibility/2006" xmlns:a14="http://schemas.microsoft.com/office/drawing/2010/main">
        <mc:Choice Requires="a14">
          <p:graphicFrame>
            <p:nvGraphicFramePr>
              <p:cNvPr id="5" name="Table 4">
                <a:extLst>
                  <a:ext uri="{FF2B5EF4-FFF2-40B4-BE49-F238E27FC236}">
                    <a16:creationId xmlns:a16="http://schemas.microsoft.com/office/drawing/2014/main" id="{242B00DF-7BEF-CEB4-BDCF-A2F1C5F7D276}"/>
                  </a:ext>
                </a:extLst>
              </p:cNvPr>
              <p:cNvGraphicFramePr>
                <a:graphicFrameLocks noGrp="1"/>
              </p:cNvGraphicFramePr>
              <p:nvPr>
                <p:extLst>
                  <p:ext uri="{D42A27DB-BD31-4B8C-83A1-F6EECF244321}">
                    <p14:modId xmlns:p14="http://schemas.microsoft.com/office/powerpoint/2010/main" val="410564873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r>
                            <a:rPr lang="en-GB" sz="1600" dirty="0">
                              <a:solidFill>
                                <a:schemeClr val="tx1"/>
                              </a:solidFill>
                              <a:latin typeface="Nunito" pitchFamily="2" charset="0"/>
                            </a:rPr>
                            <a:t>A) </a:t>
                          </a:r>
                          <a14:m>
                            <m:oMath xmlns:m="http://schemas.openxmlformats.org/officeDocument/2006/math">
                              <m:r>
                                <a:rPr lang="en-GB" sz="1600" b="0" i="1" smtClean="0">
                                  <a:solidFill>
                                    <a:schemeClr val="tx1"/>
                                  </a:solidFill>
                                  <a:latin typeface="Cambria Math" panose="02040503050406030204" pitchFamily="18" charset="0"/>
                                </a:rPr>
                                <m:t>12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(1−3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B)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692741909"/>
                      </a:ext>
                    </a:extLst>
                  </a:tr>
                  <a:tr h="956448">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C)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endParaRPr lang="en-US"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endParaRPr lang="en-GB" sz="1400" dirty="0">
                            <a:solidFill>
                              <a:schemeClr val="tx1"/>
                            </a:solidFill>
                            <a:latin typeface="Nunito" pitchFamily="2" charset="0"/>
                          </a:endParaRP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tc>
                      <a:txBody>
                        <a:bodyPr/>
                        <a:lstStyle/>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600" dirty="0">
                              <a:solidFill>
                                <a:schemeClr val="tx1"/>
                              </a:solidFill>
                              <a:latin typeface="Nunito" pitchFamily="2" charset="0"/>
                            </a:rPr>
                            <a:t>D) </a:t>
                          </a:r>
                          <a14:m>
                            <m:oMath xmlns:m="http://schemas.openxmlformats.org/officeDocument/2006/math">
                              <m:r>
                                <a:rPr lang="en-GB" sz="1600" b="0" i="1" smtClean="0">
                                  <a:solidFill>
                                    <a:schemeClr val="tx1"/>
                                  </a:solidFill>
                                  <a:latin typeface="Cambria Math" panose="02040503050406030204" pitchFamily="18" charset="0"/>
                                </a:rPr>
                                <m:t>3</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(4−3</m:t>
                              </m:r>
                              <m:sSup>
                                <m:sSupPr>
                                  <m:ctrlPr>
                                    <a:rPr lang="en-GB" sz="1600" b="0" i="1" smtClean="0">
                                      <a:solidFill>
                                        <a:schemeClr val="tx1"/>
                                      </a:solidFill>
                                      <a:latin typeface="Cambria Math" panose="02040503050406030204" pitchFamily="18" charset="0"/>
                                    </a:rPr>
                                  </m:ctrlPr>
                                </m:sSupPr>
                                <m:e>
                                  <m:r>
                                    <a:rPr lang="en-GB" sz="1600" b="0" i="1" smtClean="0">
                                      <a:solidFill>
                                        <a:schemeClr val="tx1"/>
                                      </a:solidFill>
                                      <a:latin typeface="Cambria Math" panose="02040503050406030204" pitchFamily="18" charset="0"/>
                                    </a:rPr>
                                    <m:t>𝑥</m:t>
                                  </m:r>
                                </m:e>
                                <m:sup>
                                  <m:r>
                                    <a:rPr lang="en-GB" sz="1600" b="0" i="1" smtClean="0">
                                      <a:solidFill>
                                        <a:schemeClr val="tx1"/>
                                      </a:solidFill>
                                      <a:latin typeface="Cambria Math" panose="02040503050406030204" pitchFamily="18" charset="0"/>
                                    </a:rPr>
                                    <m:t>2</m:t>
                                  </m:r>
                                </m:sup>
                              </m:sSup>
                              <m:r>
                                <a:rPr lang="en-GB" sz="1600" b="0" i="1" smtClean="0">
                                  <a:solidFill>
                                    <a:schemeClr val="tx1"/>
                                  </a:solidFill>
                                  <a:latin typeface="Cambria Math" panose="02040503050406030204" pitchFamily="18" charset="0"/>
                                </a:rPr>
                                <m:t>−2</m:t>
                              </m:r>
                              <m:r>
                                <a:rPr lang="en-GB" sz="1600" b="0" i="1" smtClean="0">
                                  <a:solidFill>
                                    <a:schemeClr val="tx1"/>
                                  </a:solidFill>
                                  <a:latin typeface="Cambria Math" panose="02040503050406030204" pitchFamily="18" charset="0"/>
                                </a:rPr>
                                <m:t>𝑦</m:t>
                              </m:r>
                              <m:r>
                                <a:rPr lang="en-GB" sz="1600" b="0" i="1" smtClean="0">
                                  <a:solidFill>
                                    <a:schemeClr val="tx1"/>
                                  </a:solidFill>
                                  <a:latin typeface="Cambria Math" panose="02040503050406030204" pitchFamily="18" charset="0"/>
                                </a:rPr>
                                <m:t>)</m:t>
                              </m:r>
                            </m:oMath>
                          </a14:m>
                          <a:endParaRPr lang="en-GB" sz="1400" dirty="0">
                            <a:solidFill>
                              <a:schemeClr val="tx1"/>
                            </a:solidFill>
                            <a:latin typeface="Nunito Sans"/>
                            <a:ea typeface="Nunito Sans"/>
                            <a:cs typeface="Nunito Sans"/>
                            <a:sym typeface="Nunito Sans"/>
                          </a:endParaRPr>
                        </a:p>
                        <a:p>
                          <a:pPr marL="0" marR="0" lvl="0" indent="0" algn="l" defTabSz="914400" rtl="0" eaLnBrk="1" fontAlgn="auto" latinLnBrk="0" hangingPunct="1">
                            <a:lnSpc>
                              <a:spcPct val="100000"/>
                            </a:lnSpc>
                            <a:spcBef>
                              <a:spcPts val="0"/>
                            </a:spcBef>
                            <a:spcAft>
                              <a:spcPts val="0"/>
                            </a:spcAft>
                            <a:buClr>
                              <a:srgbClr val="000000"/>
                            </a:buClr>
                            <a:buSzTx/>
                            <a:buFont typeface="Arial"/>
                            <a:buNone/>
                            <a:tabLst/>
                            <a:defRPr/>
                          </a:pPr>
                          <a:r>
                            <a:rPr lang="en-GB" sz="1400" dirty="0">
                              <a:solidFill>
                                <a:schemeClr val="tx1"/>
                              </a:solidFill>
                              <a:latin typeface="Nunito Sans"/>
                              <a:ea typeface="Nunito Sans"/>
                              <a:cs typeface="Nunito Sans"/>
                              <a:sym typeface="Nunito Sans"/>
                            </a:rPr>
                            <a:t> </a:t>
                          </a:r>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tcPr>
                    </a:tc>
                    <a:extLst>
                      <a:ext uri="{0D108BD9-81ED-4DB2-BD59-A6C34878D82A}">
                        <a16:rowId xmlns:a16="http://schemas.microsoft.com/office/drawing/2014/main" val="1990626328"/>
                      </a:ext>
                    </a:extLst>
                  </a:tr>
                </a:tbl>
              </a:graphicData>
            </a:graphic>
          </p:graphicFrame>
        </mc:Choice>
        <mc:Fallback xmlns="">
          <p:graphicFrame>
            <p:nvGraphicFramePr>
              <p:cNvPr id="5" name="Table 4">
                <a:extLst>
                  <a:ext uri="{FF2B5EF4-FFF2-40B4-BE49-F238E27FC236}">
                    <a16:creationId xmlns:a16="http://schemas.microsoft.com/office/drawing/2014/main" id="{242B00DF-7BEF-CEB4-BDCF-A2F1C5F7D276}"/>
                  </a:ext>
                </a:extLst>
              </p:cNvPr>
              <p:cNvGraphicFramePr>
                <a:graphicFrameLocks noGrp="1"/>
              </p:cNvGraphicFramePr>
              <p:nvPr>
                <p:extLst>
                  <p:ext uri="{D42A27DB-BD31-4B8C-83A1-F6EECF244321}">
                    <p14:modId xmlns:p14="http://schemas.microsoft.com/office/powerpoint/2010/main" val="4105648733"/>
                  </p:ext>
                </p:extLst>
              </p:nvPr>
            </p:nvGraphicFramePr>
            <p:xfrm>
              <a:off x="952500" y="2187466"/>
              <a:ext cx="7239000" cy="1912896"/>
            </p:xfrm>
            <a:graphic>
              <a:graphicData uri="http://schemas.openxmlformats.org/drawingml/2006/table">
                <a:tbl>
                  <a:tblPr firstRow="1" bandRow="1">
                    <a:tableStyleId>{83D3C34C-05C9-46D4-825C-24B45D246992}</a:tableStyleId>
                  </a:tblPr>
                  <a:tblGrid>
                    <a:gridCol w="3619500">
                      <a:extLst>
                        <a:ext uri="{9D8B030D-6E8A-4147-A177-3AD203B41FA5}">
                          <a16:colId xmlns:a16="http://schemas.microsoft.com/office/drawing/2014/main" val="2042600298"/>
                        </a:ext>
                      </a:extLst>
                    </a:gridCol>
                    <a:gridCol w="3619500">
                      <a:extLst>
                        <a:ext uri="{9D8B030D-6E8A-4147-A177-3AD203B41FA5}">
                          <a16:colId xmlns:a16="http://schemas.microsoft.com/office/drawing/2014/main" val="966887997"/>
                        </a:ext>
                      </a:extLst>
                    </a:gridCol>
                  </a:tblGrid>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633" r="-100337" b="-100633"/>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633" r="-337" b="-100633"/>
                          </a:stretch>
                        </a:blipFill>
                      </a:tcPr>
                    </a:tc>
                    <a:extLst>
                      <a:ext uri="{0D108BD9-81ED-4DB2-BD59-A6C34878D82A}">
                        <a16:rowId xmlns:a16="http://schemas.microsoft.com/office/drawing/2014/main" val="692741909"/>
                      </a:ext>
                    </a:extLst>
                  </a:tr>
                  <a:tr h="956448">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68" t="-101274" r="-100337" b="-1274"/>
                          </a:stretch>
                        </a:blipFill>
                      </a:tcPr>
                    </a:tc>
                    <a:tc>
                      <a:txBody>
                        <a:bodyPr/>
                        <a:lstStyle/>
                        <a:p>
                          <a:endParaRPr lang="en-US"/>
                        </a:p>
                      </a:txBody>
                      <a:tcPr>
                        <a:lnL w="9525" cap="flat" cmpd="sng" algn="ctr">
                          <a:solidFill>
                            <a:srgbClr val="002060"/>
                          </a:solidFill>
                          <a:prstDash val="solid"/>
                          <a:round/>
                          <a:headEnd type="none" w="med" len="med"/>
                          <a:tailEnd type="none" w="med" len="med"/>
                        </a:lnL>
                        <a:lnR w="9525" cap="flat" cmpd="sng" algn="ctr">
                          <a:solidFill>
                            <a:srgbClr val="002060"/>
                          </a:solidFill>
                          <a:prstDash val="solid"/>
                          <a:round/>
                          <a:headEnd type="none" w="med" len="med"/>
                          <a:tailEnd type="none" w="med" len="med"/>
                        </a:lnR>
                        <a:lnT w="9525" cap="flat" cmpd="sng" algn="ctr">
                          <a:solidFill>
                            <a:srgbClr val="002060"/>
                          </a:solidFill>
                          <a:prstDash val="solid"/>
                          <a:round/>
                          <a:headEnd type="none" w="med" len="med"/>
                          <a:tailEnd type="none" w="med" len="med"/>
                        </a:lnT>
                        <a:lnB w="9525" cap="flat" cmpd="sng" algn="ctr">
                          <a:solidFill>
                            <a:srgbClr val="002060"/>
                          </a:solidFill>
                          <a:prstDash val="solid"/>
                          <a:round/>
                          <a:headEnd type="none" w="med" len="med"/>
                          <a:tailEnd type="none" w="med" len="med"/>
                        </a:lnB>
                        <a:blipFill>
                          <a:blip r:embed="rId3"/>
                          <a:stretch>
                            <a:fillRect l="-100168" t="-101274" r="-337" b="-1274"/>
                          </a:stretch>
                        </a:blipFill>
                      </a:tcPr>
                    </a:tc>
                    <a:extLst>
                      <a:ext uri="{0D108BD9-81ED-4DB2-BD59-A6C34878D82A}">
                        <a16:rowId xmlns:a16="http://schemas.microsoft.com/office/drawing/2014/main" val="1990626328"/>
                      </a:ext>
                    </a:extLst>
                  </a:tr>
                </a:tbl>
              </a:graphicData>
            </a:graphic>
          </p:graphicFrame>
        </mc:Fallback>
      </mc:AlternateContent>
      <mc:AlternateContent xmlns:mc="http://schemas.openxmlformats.org/markup-compatibility/2006" xmlns:a14="http://schemas.microsoft.com/office/drawing/2010/main">
        <mc:Choice Requires="a14">
          <p:graphicFrame>
            <p:nvGraphicFramePr>
              <p:cNvPr id="8" name="Google Shape;132;p5">
                <a:extLst>
                  <a:ext uri="{FF2B5EF4-FFF2-40B4-BE49-F238E27FC236}">
                    <a16:creationId xmlns:a16="http://schemas.microsoft.com/office/drawing/2014/main" id="{9AFAB433-8325-0EC5-EC8A-DC04F54C146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pPr marL="127000" marR="0" lvl="0" indent="0" algn="l" rtl="0">
                            <a:lnSpc>
                              <a:spcPct val="100000"/>
                            </a:lnSpc>
                            <a:spcBef>
                              <a:spcPts val="0"/>
                            </a:spcBef>
                            <a:spcAft>
                              <a:spcPts val="0"/>
                            </a:spcAft>
                            <a:buClr>
                              <a:schemeClr val="dk1"/>
                            </a:buClr>
                            <a:buSzPts val="1600"/>
                            <a:buFont typeface="Nunito Sans"/>
                            <a:buNone/>
                          </a:pPr>
                          <a:r>
                            <a:rPr lang="en-GB" sz="1600" b="0" u="none" strike="noStrike" cap="none" dirty="0">
                              <a:solidFill>
                                <a:schemeClr val="dk1"/>
                              </a:solidFill>
                              <a:latin typeface="Nunito Sans"/>
                              <a:ea typeface="Nunito Sans"/>
                              <a:cs typeface="Nunito Sans"/>
                              <a:sym typeface="Nunito Sans"/>
                            </a:rPr>
                            <a:t>6) Fully factorise</a:t>
                          </a:r>
                          <a:r>
                            <a:rPr lang="en-GB" sz="1600" b="0" dirty="0">
                              <a:solidFill>
                                <a:schemeClr val="dk1"/>
                              </a:solidFill>
                              <a:latin typeface="Nunito Sans"/>
                              <a:ea typeface="Nunito Sans"/>
                              <a:cs typeface="Nunito Sans"/>
                              <a:sym typeface="Nunito Sans"/>
                            </a:rPr>
                            <a:t>: </a:t>
                          </a:r>
                          <a:endParaRPr lang="en-GB" sz="16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endParaRPr lang="en-GB" sz="1000" b="0" u="none" strike="noStrike" cap="none" dirty="0">
                            <a:solidFill>
                              <a:schemeClr val="dk1"/>
                            </a:solidFill>
                            <a:latin typeface="Nunito Sans"/>
                            <a:ea typeface="Nunito Sans"/>
                            <a:cs typeface="Nunito Sans"/>
                            <a:sym typeface="Nunito Sans"/>
                          </a:endParaRPr>
                        </a:p>
                        <a:p>
                          <a:pPr marL="457200" marR="0" lvl="0" indent="0" algn="l" rtl="0">
                            <a:lnSpc>
                              <a:spcPct val="100000"/>
                            </a:lnSpc>
                            <a:spcBef>
                              <a:spcPts val="0"/>
                            </a:spcBef>
                            <a:spcAft>
                              <a:spcPts val="0"/>
                            </a:spcAft>
                            <a:buClr>
                              <a:srgbClr val="000000"/>
                            </a:buClr>
                            <a:buSzPts val="2300"/>
                            <a:buFont typeface="Arial"/>
                            <a:buNone/>
                          </a:pPr>
                          <a14:m>
                            <m:oMath xmlns:m="http://schemas.openxmlformats.org/officeDocument/2006/math">
                              <m:r>
                                <a:rPr lang="en-GB" sz="2300" b="0" i="1" u="none" strike="noStrike" cap="none" smtClean="0">
                                  <a:solidFill>
                                    <a:schemeClr val="dk1"/>
                                  </a:solidFill>
                                  <a:latin typeface="Cambria Math" panose="02040503050406030204" pitchFamily="18" charset="0"/>
                                  <a:cs typeface="Times New Roman"/>
                                  <a:sym typeface="Times New Roman"/>
                                </a:rPr>
                                <m:t>12</m:t>
                              </m:r>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−9</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𝑥</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r>
                                <a:rPr lang="en-GB" sz="2300" b="0" i="1" u="none" strike="noStrike" cap="none" smtClean="0">
                                  <a:solidFill>
                                    <a:schemeClr val="dk1"/>
                                  </a:solidFill>
                                  <a:latin typeface="Cambria Math" panose="02040503050406030204" pitchFamily="18" charset="0"/>
                                  <a:cs typeface="Times New Roman"/>
                                  <a:sym typeface="Times New Roman"/>
                                </a:rPr>
                                <m:t>𝑦</m:t>
                              </m:r>
                              <m:r>
                                <a:rPr lang="en-GB" sz="2300" b="0" i="1" u="none" strike="noStrike" cap="none" smtClean="0">
                                  <a:solidFill>
                                    <a:schemeClr val="dk1"/>
                                  </a:solidFill>
                                  <a:latin typeface="Cambria Math" panose="02040503050406030204" pitchFamily="18" charset="0"/>
                                  <a:cs typeface="Times New Roman"/>
                                  <a:sym typeface="Times New Roman"/>
                                </a:rPr>
                                <m:t>+6</m:t>
                              </m:r>
                              <m:sSup>
                                <m:sSupPr>
                                  <m:ctrlPr>
                                    <a:rPr lang="en-GB" sz="2300" b="0" i="1" u="none" strike="noStrike" cap="none" smtClean="0">
                                      <a:solidFill>
                                        <a:schemeClr val="dk1"/>
                                      </a:solidFill>
                                      <a:latin typeface="Cambria Math" panose="02040503050406030204" pitchFamily="18" charset="0"/>
                                      <a:cs typeface="Times New Roman"/>
                                      <a:sym typeface="Times New Roman"/>
                                    </a:rPr>
                                  </m:ctrlPr>
                                </m:sSupPr>
                                <m:e>
                                  <m:r>
                                    <a:rPr lang="en-GB" sz="2300" b="0" i="1" u="none" strike="noStrike" cap="none" smtClean="0">
                                      <a:solidFill>
                                        <a:schemeClr val="dk1"/>
                                      </a:solidFill>
                                      <a:latin typeface="Cambria Math" panose="02040503050406030204" pitchFamily="18" charset="0"/>
                                      <a:cs typeface="Times New Roman"/>
                                      <a:sym typeface="Times New Roman"/>
                                    </a:rPr>
                                    <m:t>𝑦</m:t>
                                  </m:r>
                                </m:e>
                                <m:sup>
                                  <m:r>
                                    <a:rPr lang="en-GB" sz="2300" b="0" i="1" u="none" strike="noStrike" cap="none" smtClean="0">
                                      <a:solidFill>
                                        <a:schemeClr val="dk1"/>
                                      </a:solidFill>
                                      <a:latin typeface="Cambria Math" panose="02040503050406030204" pitchFamily="18" charset="0"/>
                                      <a:cs typeface="Times New Roman"/>
                                      <a:sym typeface="Times New Roman"/>
                                    </a:rPr>
                                    <m:t>2</m:t>
                                  </m:r>
                                </m:sup>
                              </m:sSup>
                            </m:oMath>
                          </a14:m>
                          <a:r>
                            <a:rPr lang="en-GB" sz="2300" u="none" strike="noStrike" cap="none" baseline="30000" dirty="0">
                              <a:solidFill>
                                <a:schemeClr val="dk1"/>
                              </a:solidFill>
                              <a:latin typeface="Times New Roman"/>
                              <a:ea typeface="Times New Roman"/>
                              <a:cs typeface="Times New Roman"/>
                              <a:sym typeface="Times New Roman"/>
                            </a:rPr>
                            <a:t> </a:t>
                          </a:r>
                          <a:endParaRPr sz="2300" u="none" strike="noStrike" cap="none" baseline="30000" dirty="0">
                            <a:solidFill>
                              <a:schemeClr val="dk1"/>
                            </a:solidFill>
                            <a:latin typeface="Times New Roman"/>
                            <a:ea typeface="Times New Roman"/>
                            <a:cs typeface="Times New Roman"/>
                            <a:sym typeface="Times New Roman"/>
                          </a:endParaRPr>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solidFill>
                          <a:srgbClr val="FFFFFF"/>
                        </a:solidFill>
                      </a:tcPr>
                    </a:tc>
                    <a:extLst>
                      <a:ext uri="{0D108BD9-81ED-4DB2-BD59-A6C34878D82A}">
                        <a16:rowId xmlns:a16="http://schemas.microsoft.com/office/drawing/2014/main" val="10000"/>
                      </a:ext>
                    </a:extLst>
                  </a:tr>
                </a:tbl>
              </a:graphicData>
            </a:graphic>
          </p:graphicFrame>
        </mc:Choice>
        <mc:Fallback xmlns="">
          <p:graphicFrame>
            <p:nvGraphicFramePr>
              <p:cNvPr id="8" name="Google Shape;132;p5">
                <a:extLst>
                  <a:ext uri="{FF2B5EF4-FFF2-40B4-BE49-F238E27FC236}">
                    <a16:creationId xmlns:a16="http://schemas.microsoft.com/office/drawing/2014/main" id="{9AFAB433-8325-0EC5-EC8A-DC04F54C1461}"/>
                  </a:ext>
                </a:extLst>
              </p:cNvPr>
              <p:cNvGraphicFramePr/>
              <p:nvPr/>
            </p:nvGraphicFramePr>
            <p:xfrm>
              <a:off x="108044" y="862525"/>
              <a:ext cx="8083456" cy="1153968"/>
            </p:xfrm>
            <a:graphic>
              <a:graphicData uri="http://schemas.openxmlformats.org/drawingml/2006/table">
                <a:tbl>
                  <a:tblPr firstRow="1" bandRow="1">
                    <a:noFill/>
                    <a:tableStyleId>{A6BA4920-4505-4A8C-96F8-C5BF0228D626}</a:tableStyleId>
                  </a:tblPr>
                  <a:tblGrid>
                    <a:gridCol w="8083456">
                      <a:extLst>
                        <a:ext uri="{9D8B030D-6E8A-4147-A177-3AD203B41FA5}">
                          <a16:colId xmlns:a16="http://schemas.microsoft.com/office/drawing/2014/main" val="20000"/>
                        </a:ext>
                      </a:extLst>
                    </a:gridCol>
                  </a:tblGrid>
                  <a:tr h="1153968">
                    <a:tc>
                      <a:txBody>
                        <a:bodyPr/>
                        <a:lstStyle/>
                        <a:p>
                          <a:endParaRPr lang="en-US"/>
                        </a:p>
                      </a:txBody>
                      <a:tcPr marL="91450" marR="91450" marT="45725" marB="45725">
                        <a:lnL w="12700" cap="flat" cmpd="sng">
                          <a:solidFill>
                            <a:srgbClr val="FFFFFF"/>
                          </a:solidFill>
                          <a:prstDash val="solid"/>
                          <a:round/>
                          <a:headEnd type="none" w="sm" len="sm"/>
                          <a:tailEnd type="none" w="sm" len="sm"/>
                        </a:lnL>
                        <a:lnR w="12700" cap="flat" cmpd="sng">
                          <a:solidFill>
                            <a:srgbClr val="FFFFFF"/>
                          </a:solidFill>
                          <a:prstDash val="solid"/>
                          <a:round/>
                          <a:headEnd type="none" w="sm" len="sm"/>
                          <a:tailEnd type="none" w="sm" len="sm"/>
                        </a:lnR>
                        <a:lnT w="12700" cap="flat" cmpd="sng">
                          <a:solidFill>
                            <a:srgbClr val="FFFFFF"/>
                          </a:solidFill>
                          <a:prstDash val="solid"/>
                          <a:round/>
                          <a:headEnd type="none" w="sm" len="sm"/>
                          <a:tailEnd type="none" w="sm" len="sm"/>
                        </a:lnT>
                        <a:lnB w="12700" cap="flat" cmpd="sng">
                          <a:solidFill>
                            <a:srgbClr val="FFFFFF"/>
                          </a:solidFill>
                          <a:prstDash val="solid"/>
                          <a:round/>
                          <a:headEnd type="none" w="sm" len="sm"/>
                          <a:tailEnd type="none" w="sm" len="sm"/>
                        </a:lnB>
                        <a:blipFill>
                          <a:blip r:embed="rId4"/>
                          <a:stretch>
                            <a:fillRect l="-75" t="-1053" r="-151" b="-1053"/>
                          </a:stretch>
                        </a:blipFill>
                      </a:tcPr>
                    </a:tc>
                    <a:extLst>
                      <a:ext uri="{0D108BD9-81ED-4DB2-BD59-A6C34878D82A}">
                        <a16:rowId xmlns:a16="http://schemas.microsoft.com/office/drawing/2014/main" val="10000"/>
                      </a:ext>
                    </a:extLst>
                  </a:tr>
                </a:tbl>
              </a:graphicData>
            </a:graphic>
          </p:graphicFrame>
        </mc:Fallback>
      </mc:AlternateContent>
    </p:spTree>
    <p:extLst>
      <p:ext uri="{BB962C8B-B14F-4D97-AF65-F5344CB8AC3E}">
        <p14:creationId xmlns:p14="http://schemas.microsoft.com/office/powerpoint/2010/main" val="2645953662"/>
      </p:ext>
    </p:extLst>
  </p:cSld>
  <p:clrMapOvr>
    <a:masterClrMapping/>
  </p:clrMapOvr>
</p:sld>
</file>

<file path=ppt/theme/theme1.xml><?xml version="1.0" encoding="utf-8"?>
<a:theme xmlns:a="http://schemas.openxmlformats.org/drawingml/2006/main"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585</TotalTime>
  <Words>3264</Words>
  <Application>Microsoft Macintosh PowerPoint</Application>
  <PresentationFormat>On-screen Show (16:9)</PresentationFormat>
  <Paragraphs>489</Paragraphs>
  <Slides>45</Slides>
  <Notes>45</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45</vt:i4>
      </vt:variant>
    </vt:vector>
  </HeadingPairs>
  <TitlesOfParts>
    <vt:vector size="52" baseType="lpstr">
      <vt:lpstr>Nunito Sans</vt:lpstr>
      <vt:lpstr>Arial</vt:lpstr>
      <vt:lpstr>Nunito</vt:lpstr>
      <vt:lpstr>Times New Roman</vt:lpstr>
      <vt:lpstr>Cambria Math</vt:lpstr>
      <vt:lpstr>Calibri</vt:lpstr>
      <vt:lpstr>Simple Light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Janette Warburton</dc:creator>
  <cp:lastModifiedBy>Amy Holden</cp:lastModifiedBy>
  <cp:revision>27</cp:revision>
  <dcterms:modified xsi:type="dcterms:W3CDTF">2023-04-11T14:14:54Z</dcterms:modified>
</cp:coreProperties>
</file>